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webp" ContentType="image/webp"/>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8" r:id="rId1"/>
    <p:sldMasterId id="2147483752" r:id="rId2"/>
    <p:sldMasterId id="2147483797" r:id="rId3"/>
    <p:sldMasterId id="2147483868" r:id="rId4"/>
    <p:sldMasterId id="2147483880" r:id="rId5"/>
  </p:sldMasterIdLst>
  <p:notesMasterIdLst>
    <p:notesMasterId r:id="rId46"/>
  </p:notesMasterIdLst>
  <p:handoutMasterIdLst>
    <p:handoutMasterId r:id="rId47"/>
  </p:handoutMasterIdLst>
  <p:sldIdLst>
    <p:sldId id="1549" r:id="rId6"/>
    <p:sldId id="1582" r:id="rId7"/>
    <p:sldId id="1585" r:id="rId8"/>
    <p:sldId id="1584" r:id="rId9"/>
    <p:sldId id="1586" r:id="rId10"/>
    <p:sldId id="804" r:id="rId11"/>
    <p:sldId id="1550" r:id="rId12"/>
    <p:sldId id="1551" r:id="rId13"/>
    <p:sldId id="1554" r:id="rId14"/>
    <p:sldId id="1558" r:id="rId15"/>
    <p:sldId id="1561" r:id="rId16"/>
    <p:sldId id="1587" r:id="rId17"/>
    <p:sldId id="1588" r:id="rId18"/>
    <p:sldId id="1592" r:id="rId19"/>
    <p:sldId id="1591" r:id="rId20"/>
    <p:sldId id="1590" r:id="rId21"/>
    <p:sldId id="1593" r:id="rId22"/>
    <p:sldId id="1589" r:id="rId23"/>
    <p:sldId id="1559" r:id="rId24"/>
    <p:sldId id="1565" r:id="rId25"/>
    <p:sldId id="1564" r:id="rId26"/>
    <p:sldId id="1563" r:id="rId27"/>
    <p:sldId id="1562" r:id="rId28"/>
    <p:sldId id="1569" r:id="rId29"/>
    <p:sldId id="1568" r:id="rId30"/>
    <p:sldId id="1567" r:id="rId31"/>
    <p:sldId id="1566" r:id="rId32"/>
    <p:sldId id="1594" r:id="rId33"/>
    <p:sldId id="1572" r:id="rId34"/>
    <p:sldId id="1595" r:id="rId35"/>
    <p:sldId id="1596" r:id="rId36"/>
    <p:sldId id="1571" r:id="rId37"/>
    <p:sldId id="1597" r:id="rId38"/>
    <p:sldId id="1570" r:id="rId39"/>
    <p:sldId id="1576" r:id="rId40"/>
    <p:sldId id="1575" r:id="rId41"/>
    <p:sldId id="1574" r:id="rId42"/>
    <p:sldId id="548" r:id="rId43"/>
    <p:sldId id="1581" r:id="rId44"/>
    <p:sldId id="807"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1721"/>
    <a:srgbClr val="FFFFFF"/>
    <a:srgbClr val="891A1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05" autoAdjust="0"/>
    <p:restoredTop sz="94118" autoAdjust="0"/>
  </p:normalViewPr>
  <p:slideViewPr>
    <p:cSldViewPr snapToGrid="0">
      <p:cViewPr varScale="1">
        <p:scale>
          <a:sx n="68" d="100"/>
          <a:sy n="68" d="100"/>
        </p:scale>
        <p:origin x="564" y="48"/>
      </p:cViewPr>
      <p:guideLst/>
    </p:cSldViewPr>
  </p:slideViewPr>
  <p:notesTextViewPr>
    <p:cViewPr>
      <p:scale>
        <a:sx n="400" d="100"/>
        <a:sy n="400" d="100"/>
      </p:scale>
      <p:origin x="0" y="0"/>
    </p:cViewPr>
  </p:notesTextViewPr>
  <p:sorterViewPr>
    <p:cViewPr>
      <p:scale>
        <a:sx n="100" d="100"/>
        <a:sy n="100" d="100"/>
      </p:scale>
      <p:origin x="0" y="-3006"/>
    </p:cViewPr>
  </p:sorterViewPr>
  <p:notesViewPr>
    <p:cSldViewPr snapToGrid="0">
      <p:cViewPr varScale="1">
        <p:scale>
          <a:sx n="76" d="100"/>
          <a:sy n="76" d="100"/>
        </p:scale>
        <p:origin x="2580" y="6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D0207E9-B062-49BD-9621-3BEE62E19F6F}" type="datetimeFigureOut">
              <a:rPr lang="zh-CN" altLang="en-US" smtClean="0"/>
              <a:t>2022/6/10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DBAD7E-133B-4990-B4AC-91563B6EE138}" type="slidenum">
              <a:rPr lang="zh-CN" altLang="en-US" smtClean="0"/>
              <a:t>‹#›</a:t>
            </a:fld>
            <a:endParaRPr lang="zh-CN" altLang="en-US"/>
          </a:p>
        </p:txBody>
      </p:sp>
    </p:spTree>
    <p:extLst>
      <p:ext uri="{BB962C8B-B14F-4D97-AF65-F5344CB8AC3E}">
        <p14:creationId xmlns:p14="http://schemas.microsoft.com/office/powerpoint/2010/main" val="16518627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98A936-2FBE-4CB1-812D-AFEE738ED848}" type="datetimeFigureOut">
              <a:rPr lang="zh-CN" altLang="en-US" smtClean="0"/>
              <a:t>2022/6/10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2956BA-7F02-4B60-A98B-894382B4FD49}" type="slidenum">
              <a:rPr lang="zh-CN" altLang="en-US" smtClean="0"/>
              <a:t>‹#›</a:t>
            </a:fld>
            <a:endParaRPr lang="zh-CN" altLang="en-US"/>
          </a:p>
        </p:txBody>
      </p:sp>
    </p:spTree>
    <p:extLst>
      <p:ext uri="{BB962C8B-B14F-4D97-AF65-F5344CB8AC3E}">
        <p14:creationId xmlns:p14="http://schemas.microsoft.com/office/powerpoint/2010/main" val="1658355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4218ABE-F604-4CA1-8826-485C89C7153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defRPr/>
              </a:pPr>
              <a:t>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FDEDAE6-DC90-4019-8858-5780007FC948}" type="datetimeFigureOut">
              <a:rPr lang="zh-CN" altLang="en-US" smtClean="0"/>
              <a:t>2022/6/10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FBF145-8901-45B8-BB22-C60220E23F19}" type="slidenum">
              <a:rPr lang="zh-CN" altLang="en-US" smtClean="0"/>
              <a:t>‹#›</a:t>
            </a:fld>
            <a:endParaRPr lang="zh-CN" altLang="en-US"/>
          </a:p>
        </p:txBody>
      </p:sp>
    </p:spTree>
    <p:extLst>
      <p:ext uri="{BB962C8B-B14F-4D97-AF65-F5344CB8AC3E}">
        <p14:creationId xmlns:p14="http://schemas.microsoft.com/office/powerpoint/2010/main" val="3699104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FDEDAE6-DC90-4019-8858-5780007FC948}" type="datetimeFigureOut">
              <a:rPr lang="zh-CN" altLang="en-US" smtClean="0"/>
              <a:t>2022/6/10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FBF145-8901-45B8-BB22-C60220E23F19}" type="slidenum">
              <a:rPr lang="zh-CN" altLang="en-US" smtClean="0"/>
              <a:t>‹#›</a:t>
            </a:fld>
            <a:endParaRPr lang="zh-CN" altLang="en-US"/>
          </a:p>
        </p:txBody>
      </p:sp>
    </p:spTree>
    <p:extLst>
      <p:ext uri="{BB962C8B-B14F-4D97-AF65-F5344CB8AC3E}">
        <p14:creationId xmlns:p14="http://schemas.microsoft.com/office/powerpoint/2010/main" val="21345364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2"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3" y="365125"/>
            <a:ext cx="76835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FDEDAE6-DC90-4019-8858-5780007FC948}" type="datetimeFigureOut">
              <a:rPr lang="zh-CN" altLang="en-US" smtClean="0"/>
              <a:t>2022/6/10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FBF145-8901-45B8-BB22-C60220E23F19}" type="slidenum">
              <a:rPr lang="zh-CN" altLang="en-US" smtClean="0"/>
              <a:t>‹#›</a:t>
            </a:fld>
            <a:endParaRPr lang="zh-CN" altLang="en-US"/>
          </a:p>
        </p:txBody>
      </p:sp>
    </p:spTree>
    <p:extLst>
      <p:ext uri="{BB962C8B-B14F-4D97-AF65-F5344CB8AC3E}">
        <p14:creationId xmlns:p14="http://schemas.microsoft.com/office/powerpoint/2010/main" val="1628921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96334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页">
    <p:bg>
      <p:bgPr>
        <a:solidFill>
          <a:srgbClr val="FFFFF5"/>
        </a:solidFill>
        <a:effectLst/>
      </p:bgPr>
    </p:bg>
    <p:spTree>
      <p:nvGrpSpPr>
        <p:cNvPr id="1" name=""/>
        <p:cNvGrpSpPr/>
        <p:nvPr/>
      </p:nvGrpSpPr>
      <p:grpSpPr>
        <a:xfrm>
          <a:off x="0" y="0"/>
          <a:ext cx="0" cy="0"/>
          <a:chOff x="0" y="0"/>
          <a:chExt cx="0" cy="0"/>
        </a:xfrm>
      </p:grpSpPr>
      <p:pic>
        <p:nvPicPr>
          <p:cNvPr id="4"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2174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35208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页">
    <p:bg>
      <p:bgPr>
        <a:solidFill>
          <a:srgbClr val="FFFFF5"/>
        </a:solidFill>
        <a:effectLst/>
      </p:bgPr>
    </p:bg>
    <p:spTree>
      <p:nvGrpSpPr>
        <p:cNvPr id="1" name=""/>
        <p:cNvGrpSpPr/>
        <p:nvPr/>
      </p:nvGrpSpPr>
      <p:grpSpPr>
        <a:xfrm>
          <a:off x="0" y="0"/>
          <a:ext cx="0" cy="0"/>
          <a:chOff x="0" y="0"/>
          <a:chExt cx="0" cy="0"/>
        </a:xfrm>
      </p:grpSpPr>
      <p:pic>
        <p:nvPicPr>
          <p:cNvPr id="3"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93985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本讲内容&amp;金句">
    <p:bg>
      <p:bgPr>
        <a:solidFill>
          <a:srgbClr val="FFFFF5"/>
        </a:solid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B05CA5E-C216-4C11-9641-92A3DACFE72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415480" y="0"/>
            <a:ext cx="10776520" cy="2873196"/>
          </a:xfrm>
          <a:prstGeom prst="rect">
            <a:avLst/>
          </a:prstGeom>
        </p:spPr>
      </p:pic>
      <p:pic>
        <p:nvPicPr>
          <p:cNvPr id="9" name="图片 36">
            <a:extLst>
              <a:ext uri="{FF2B5EF4-FFF2-40B4-BE49-F238E27FC236}">
                <a16:creationId xmlns:a16="http://schemas.microsoft.com/office/drawing/2014/main" id="{A26DF16D-67FA-45CA-BCC2-970FABACAAC3}"/>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247" t="-1" b="909"/>
          <a:stretch/>
        </p:blipFill>
        <p:spPr bwMode="auto">
          <a:xfrm>
            <a:off x="0" y="6165850"/>
            <a:ext cx="121920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32" descr="图片包含 轮廓&#10;&#10;已生成高可信度的说明">
            <a:extLst>
              <a:ext uri="{FF2B5EF4-FFF2-40B4-BE49-F238E27FC236}">
                <a16:creationId xmlns:a16="http://schemas.microsoft.com/office/drawing/2014/main" id="{C07E110B-A8CF-4887-B383-ADE6D5509A9B}"/>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 y="0"/>
            <a:ext cx="3287713" cy="1441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5842600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第一章">
    <p:bg>
      <p:bgPr>
        <a:solidFill>
          <a:srgbClr val="FFFFF5"/>
        </a:solidFill>
        <a:effectLst/>
      </p:bgPr>
    </p:bg>
    <p:spTree>
      <p:nvGrpSpPr>
        <p:cNvPr id="1" name=""/>
        <p:cNvGrpSpPr/>
        <p:nvPr/>
      </p:nvGrpSpPr>
      <p:grpSpPr>
        <a:xfrm>
          <a:off x="0" y="0"/>
          <a:ext cx="0" cy="0"/>
          <a:chOff x="0" y="0"/>
          <a:chExt cx="0" cy="0"/>
        </a:xfrm>
      </p:grpSpPr>
      <p:sp>
        <p:nvSpPr>
          <p:cNvPr id="3" name="文本框 27">
            <a:extLst>
              <a:ext uri="{FF2B5EF4-FFF2-40B4-BE49-F238E27FC236}">
                <a16:creationId xmlns:a16="http://schemas.microsoft.com/office/drawing/2014/main" id="{8881B356-7B77-483D-88B6-0A765BFAE7AA}"/>
              </a:ext>
            </a:extLst>
          </p:cNvPr>
          <p:cNvSpPr txBox="1">
            <a:spLocks noChangeArrowheads="1"/>
          </p:cNvSpPr>
          <p:nvPr userDrawn="1"/>
        </p:nvSpPr>
        <p:spPr bwMode="auto">
          <a:xfrm>
            <a:off x="7900269" y="6444476"/>
            <a:ext cx="259686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marL="742950" indent="-28575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11430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16002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20574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defTabSz="914378">
              <a:defRPr/>
            </a:pPr>
            <a:r>
              <a:rPr lang="zh-CN" altLang="en-US" sz="900" b="1" kern="0" spc="90" dirty="0">
                <a:solidFill>
                  <a:prstClr val="black">
                    <a:lumMod val="50000"/>
                    <a:lumOff val="50000"/>
                  </a:prstClr>
                </a:solidFill>
                <a:latin typeface="微软雅黑" panose="020B0503020204020204" pitchFamily="34" charset="-122"/>
                <a:ea typeface="微软雅黑" panose="020B0503020204020204" pitchFamily="34" charset="-122"/>
              </a:rPr>
              <a:t>习近平新时代中国特色社会主义思想三十讲</a:t>
            </a:r>
            <a:endParaRPr lang="zh-CN" altLang="en-US" sz="900" b="1" kern="0" spc="90" dirty="0">
              <a:solidFill>
                <a:prstClr val="black">
                  <a:lumMod val="50000"/>
                  <a:lumOff val="50000"/>
                </a:prstClr>
              </a:solidFill>
              <a:latin typeface="华文行楷" panose="02010800040101010101" pitchFamily="2" charset="-122"/>
              <a:ea typeface="华文行楷" panose="02010800040101010101" pitchFamily="2" charset="-122"/>
            </a:endParaRPr>
          </a:p>
        </p:txBody>
      </p:sp>
      <p:cxnSp>
        <p:nvCxnSpPr>
          <p:cNvPr id="5" name="直接连接符 4">
            <a:extLst>
              <a:ext uri="{FF2B5EF4-FFF2-40B4-BE49-F238E27FC236}">
                <a16:creationId xmlns:a16="http://schemas.microsoft.com/office/drawing/2014/main" id="{F75E37DD-AF44-4C5E-82C9-2C53B78CB0BE}"/>
              </a:ext>
            </a:extLst>
          </p:cNvPr>
          <p:cNvCxnSpPr>
            <a:cxnSpLocks/>
          </p:cNvCxnSpPr>
          <p:nvPr userDrawn="1"/>
        </p:nvCxnSpPr>
        <p:spPr>
          <a:xfrm>
            <a:off x="335229" y="6564122"/>
            <a:ext cx="7488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TextBox 2">
            <a:extLst>
              <a:ext uri="{FF2B5EF4-FFF2-40B4-BE49-F238E27FC236}">
                <a16:creationId xmlns:a16="http://schemas.microsoft.com/office/drawing/2014/main" id="{F191129E-E81C-45B7-AFCB-D58220061B18}"/>
              </a:ext>
            </a:extLst>
          </p:cNvPr>
          <p:cNvSpPr txBox="1">
            <a:spLocks noChangeArrowheads="1"/>
          </p:cNvSpPr>
          <p:nvPr userDrawn="1"/>
        </p:nvSpPr>
        <p:spPr bwMode="auto">
          <a:xfrm>
            <a:off x="263352" y="142858"/>
            <a:ext cx="4736160" cy="230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7" tIns="34289" rIns="68577" bIns="34289" anchor="ctr">
            <a:spAutoFit/>
          </a:bodyPr>
          <a:lstStyle>
            <a:lvl1pPr marL="285750" indent="-285750"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13700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18272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22844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27416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marL="0" indent="0"/>
            <a:r>
              <a:rPr lang="zh-CN" altLang="en-US" sz="1050" b="1" kern="0" spc="90" dirty="0">
                <a:solidFill>
                  <a:prstClr val="black">
                    <a:lumMod val="85000"/>
                    <a:lumOff val="15000"/>
                  </a:prstClr>
                </a:solidFill>
                <a:latin typeface="微软雅黑" panose="020B0503020204020204" pitchFamily="34" charset="-122"/>
                <a:ea typeface="微软雅黑" panose="020B0503020204020204" pitchFamily="34" charset="-122"/>
              </a:rPr>
              <a:t>一、我国社会主要矛盾的变化反映了时代和实践要求</a:t>
            </a:r>
          </a:p>
        </p:txBody>
      </p:sp>
      <p:cxnSp>
        <p:nvCxnSpPr>
          <p:cNvPr id="8" name="直接箭头连接符 79">
            <a:extLst>
              <a:ext uri="{FF2B5EF4-FFF2-40B4-BE49-F238E27FC236}">
                <a16:creationId xmlns:a16="http://schemas.microsoft.com/office/drawing/2014/main" id="{9A7D0C41-5E7E-4449-8E5C-398DFA616F28}"/>
              </a:ext>
            </a:extLst>
          </p:cNvPr>
          <p:cNvCxnSpPr>
            <a:cxnSpLocks/>
          </p:cNvCxnSpPr>
          <p:nvPr userDrawn="1"/>
        </p:nvCxnSpPr>
        <p:spPr bwMode="auto">
          <a:xfrm>
            <a:off x="4990085" y="258274"/>
            <a:ext cx="6876000" cy="0"/>
          </a:xfrm>
          <a:prstGeom prst="straightConnector1">
            <a:avLst/>
          </a:prstGeom>
          <a:ln w="635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44A8A9AA-7E2C-42DF-A101-4E0D897F83D4}"/>
              </a:ext>
            </a:extLst>
          </p:cNvPr>
          <p:cNvSpPr>
            <a:spLocks noChangeArrowheads="1"/>
          </p:cNvSpPr>
          <p:nvPr userDrawn="1"/>
        </p:nvSpPr>
        <p:spPr bwMode="auto">
          <a:xfrm>
            <a:off x="11053584" y="6450754"/>
            <a:ext cx="100811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marL="742950" indent="-28575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11430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16002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20574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algn="ctr" defTabSz="914378">
              <a:defRPr/>
            </a:pPr>
            <a:r>
              <a:rPr lang="zh-CN" altLang="en-US" sz="1050" dirty="0">
                <a:solidFill>
                  <a:srgbClr val="C00000"/>
                </a:solidFill>
                <a:latin typeface="华文行楷" panose="02010800040101010101" pitchFamily="2" charset="-122"/>
                <a:ea typeface="华文行楷" panose="02010800040101010101" pitchFamily="2" charset="-122"/>
              </a:rPr>
              <a:t>第六讲</a:t>
            </a:r>
            <a:endParaRPr lang="zh-CN" altLang="en-US" sz="1050" dirty="0">
              <a:solidFill>
                <a:srgbClr val="C00000"/>
              </a:solidFill>
            </a:endParaRPr>
          </a:p>
        </p:txBody>
      </p:sp>
    </p:spTree>
    <p:extLst>
      <p:ext uri="{BB962C8B-B14F-4D97-AF65-F5344CB8AC3E}">
        <p14:creationId xmlns:p14="http://schemas.microsoft.com/office/powerpoint/2010/main" val="3955683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第二章">
    <p:bg>
      <p:bgPr>
        <a:solidFill>
          <a:srgbClr val="FFFFF5"/>
        </a:solidFill>
        <a:effectLst/>
      </p:bgPr>
    </p:bg>
    <p:spTree>
      <p:nvGrpSpPr>
        <p:cNvPr id="1" name=""/>
        <p:cNvGrpSpPr/>
        <p:nvPr/>
      </p:nvGrpSpPr>
      <p:grpSpPr>
        <a:xfrm>
          <a:off x="0" y="0"/>
          <a:ext cx="0" cy="0"/>
          <a:chOff x="0" y="0"/>
          <a:chExt cx="0" cy="0"/>
        </a:xfrm>
      </p:grpSpPr>
      <p:sp>
        <p:nvSpPr>
          <p:cNvPr id="7" name="TextBox 2">
            <a:extLst>
              <a:ext uri="{FF2B5EF4-FFF2-40B4-BE49-F238E27FC236}">
                <a16:creationId xmlns:a16="http://schemas.microsoft.com/office/drawing/2014/main" id="{F191129E-E81C-45B7-AFCB-D58220061B18}"/>
              </a:ext>
            </a:extLst>
          </p:cNvPr>
          <p:cNvSpPr txBox="1">
            <a:spLocks noChangeArrowheads="1"/>
          </p:cNvSpPr>
          <p:nvPr userDrawn="1"/>
        </p:nvSpPr>
        <p:spPr bwMode="auto">
          <a:xfrm>
            <a:off x="263352" y="142858"/>
            <a:ext cx="3554504" cy="230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7" tIns="34289" rIns="68577" bIns="34289" anchor="ctr">
            <a:spAutoFit/>
          </a:bodyPr>
          <a:lstStyle>
            <a:lvl1pPr marL="285750" indent="-285750"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13700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18272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22844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27416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marL="0" indent="0"/>
            <a:r>
              <a:rPr lang="zh-CN" altLang="en-US" sz="1050" b="1" kern="0" spc="90" dirty="0">
                <a:solidFill>
                  <a:prstClr val="black">
                    <a:lumMod val="85000"/>
                    <a:lumOff val="15000"/>
                  </a:prstClr>
                </a:solidFill>
                <a:latin typeface="微软雅黑" panose="020B0503020204020204" pitchFamily="34" charset="-122"/>
                <a:ea typeface="微软雅黑" panose="020B0503020204020204" pitchFamily="34" charset="-122"/>
              </a:rPr>
              <a:t>二、我国社会主要矛盾变化的主要依据</a:t>
            </a:r>
          </a:p>
        </p:txBody>
      </p:sp>
      <p:sp>
        <p:nvSpPr>
          <p:cNvPr id="10" name="文本框 27">
            <a:extLst>
              <a:ext uri="{FF2B5EF4-FFF2-40B4-BE49-F238E27FC236}">
                <a16:creationId xmlns:a16="http://schemas.microsoft.com/office/drawing/2014/main" id="{BB252E2E-6B20-4787-B73C-94AEB31F5FD9}"/>
              </a:ext>
            </a:extLst>
          </p:cNvPr>
          <p:cNvSpPr txBox="1">
            <a:spLocks noChangeArrowheads="1"/>
          </p:cNvSpPr>
          <p:nvPr userDrawn="1"/>
        </p:nvSpPr>
        <p:spPr bwMode="auto">
          <a:xfrm>
            <a:off x="7900269" y="6444476"/>
            <a:ext cx="259686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marL="742950" indent="-28575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11430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16002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20574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defTabSz="914378">
              <a:defRPr/>
            </a:pPr>
            <a:r>
              <a:rPr lang="zh-CN" altLang="en-US" sz="900" b="1" kern="0" spc="90" dirty="0">
                <a:solidFill>
                  <a:prstClr val="black">
                    <a:lumMod val="50000"/>
                    <a:lumOff val="50000"/>
                  </a:prstClr>
                </a:solidFill>
                <a:latin typeface="微软雅黑" panose="020B0503020204020204" pitchFamily="34" charset="-122"/>
                <a:ea typeface="微软雅黑" panose="020B0503020204020204" pitchFamily="34" charset="-122"/>
              </a:rPr>
              <a:t>习近平新时代中国特色社会主义思想三十讲</a:t>
            </a:r>
            <a:endParaRPr lang="zh-CN" altLang="en-US" sz="900" b="1" kern="0" spc="90" dirty="0">
              <a:solidFill>
                <a:prstClr val="black">
                  <a:lumMod val="50000"/>
                  <a:lumOff val="50000"/>
                </a:prstClr>
              </a:solidFill>
              <a:latin typeface="华文行楷" panose="02010800040101010101" pitchFamily="2" charset="-122"/>
              <a:ea typeface="华文行楷" panose="02010800040101010101" pitchFamily="2" charset="-122"/>
            </a:endParaRPr>
          </a:p>
        </p:txBody>
      </p:sp>
      <p:cxnSp>
        <p:nvCxnSpPr>
          <p:cNvPr id="12" name="直接连接符 11">
            <a:extLst>
              <a:ext uri="{FF2B5EF4-FFF2-40B4-BE49-F238E27FC236}">
                <a16:creationId xmlns:a16="http://schemas.microsoft.com/office/drawing/2014/main" id="{F52D0FD2-1E2B-4DCE-BE02-301216579CEA}"/>
              </a:ext>
            </a:extLst>
          </p:cNvPr>
          <p:cNvCxnSpPr>
            <a:cxnSpLocks/>
          </p:cNvCxnSpPr>
          <p:nvPr userDrawn="1"/>
        </p:nvCxnSpPr>
        <p:spPr>
          <a:xfrm>
            <a:off x="335229" y="6564122"/>
            <a:ext cx="7488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接箭头连接符 79">
            <a:extLst>
              <a:ext uri="{FF2B5EF4-FFF2-40B4-BE49-F238E27FC236}">
                <a16:creationId xmlns:a16="http://schemas.microsoft.com/office/drawing/2014/main" id="{72B35720-A09F-4642-BDCC-BDF490238181}"/>
              </a:ext>
            </a:extLst>
          </p:cNvPr>
          <p:cNvCxnSpPr>
            <a:cxnSpLocks/>
          </p:cNvCxnSpPr>
          <p:nvPr userDrawn="1"/>
        </p:nvCxnSpPr>
        <p:spPr bwMode="auto">
          <a:xfrm>
            <a:off x="3849445" y="258274"/>
            <a:ext cx="8028000" cy="0"/>
          </a:xfrm>
          <a:prstGeom prst="straightConnector1">
            <a:avLst/>
          </a:prstGeom>
          <a:ln w="635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44A8A9AA-7E2C-42DF-A101-4E0D897F83D4}"/>
              </a:ext>
            </a:extLst>
          </p:cNvPr>
          <p:cNvSpPr>
            <a:spLocks noChangeArrowheads="1"/>
          </p:cNvSpPr>
          <p:nvPr userDrawn="1"/>
        </p:nvSpPr>
        <p:spPr bwMode="auto">
          <a:xfrm>
            <a:off x="11053584" y="6450754"/>
            <a:ext cx="100811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marL="742950" indent="-28575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11430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16002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20574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algn="ctr" defTabSz="914378">
              <a:defRPr/>
            </a:pPr>
            <a:r>
              <a:rPr lang="zh-CN" altLang="en-US" sz="1050" dirty="0">
                <a:solidFill>
                  <a:srgbClr val="C00000"/>
                </a:solidFill>
                <a:latin typeface="华文行楷" panose="02010800040101010101" pitchFamily="2" charset="-122"/>
                <a:ea typeface="华文行楷" panose="02010800040101010101" pitchFamily="2" charset="-122"/>
              </a:rPr>
              <a:t>第六讲</a:t>
            </a:r>
            <a:endParaRPr lang="zh-CN" altLang="en-US" sz="1050" dirty="0">
              <a:solidFill>
                <a:srgbClr val="C00000"/>
              </a:solidFill>
            </a:endParaRPr>
          </a:p>
        </p:txBody>
      </p:sp>
    </p:spTree>
    <p:extLst>
      <p:ext uri="{BB962C8B-B14F-4D97-AF65-F5344CB8AC3E}">
        <p14:creationId xmlns:p14="http://schemas.microsoft.com/office/powerpoint/2010/main" val="2895307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第三章">
    <p:bg>
      <p:bgPr>
        <a:solidFill>
          <a:srgbClr val="FFFFF5"/>
        </a:solidFill>
        <a:effectLst/>
      </p:bgPr>
    </p:bg>
    <p:spTree>
      <p:nvGrpSpPr>
        <p:cNvPr id="1" name=""/>
        <p:cNvGrpSpPr/>
        <p:nvPr/>
      </p:nvGrpSpPr>
      <p:grpSpPr>
        <a:xfrm>
          <a:off x="0" y="0"/>
          <a:ext cx="0" cy="0"/>
          <a:chOff x="0" y="0"/>
          <a:chExt cx="0" cy="0"/>
        </a:xfrm>
      </p:grpSpPr>
      <p:sp>
        <p:nvSpPr>
          <p:cNvPr id="7" name="TextBox 2">
            <a:extLst>
              <a:ext uri="{FF2B5EF4-FFF2-40B4-BE49-F238E27FC236}">
                <a16:creationId xmlns:a16="http://schemas.microsoft.com/office/drawing/2014/main" id="{F191129E-E81C-45B7-AFCB-D58220061B18}"/>
              </a:ext>
            </a:extLst>
          </p:cNvPr>
          <p:cNvSpPr txBox="1">
            <a:spLocks noChangeArrowheads="1"/>
          </p:cNvSpPr>
          <p:nvPr userDrawn="1"/>
        </p:nvSpPr>
        <p:spPr bwMode="auto">
          <a:xfrm>
            <a:off x="263353" y="142858"/>
            <a:ext cx="3469663" cy="230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7" tIns="34289" rIns="68577" bIns="34289" anchor="ctr">
            <a:spAutoFit/>
          </a:bodyPr>
          <a:lstStyle>
            <a:lvl1pPr marL="285750" indent="-285750"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13700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18272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22844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27416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marL="0" indent="0"/>
            <a:r>
              <a:rPr lang="zh-CN" altLang="en-US" sz="1050" b="1" kern="0" spc="90" dirty="0">
                <a:solidFill>
                  <a:prstClr val="black">
                    <a:lumMod val="85000"/>
                    <a:lumOff val="15000"/>
                  </a:prstClr>
                </a:solidFill>
                <a:latin typeface="微软雅黑" panose="020B0503020204020204" pitchFamily="34" charset="-122"/>
                <a:ea typeface="微软雅黑" panose="020B0503020204020204" pitchFamily="34" charset="-122"/>
              </a:rPr>
              <a:t>三、我国社会主要矛盾变化的实践要求</a:t>
            </a:r>
          </a:p>
        </p:txBody>
      </p:sp>
      <p:sp>
        <p:nvSpPr>
          <p:cNvPr id="10" name="文本框 27">
            <a:extLst>
              <a:ext uri="{FF2B5EF4-FFF2-40B4-BE49-F238E27FC236}">
                <a16:creationId xmlns:a16="http://schemas.microsoft.com/office/drawing/2014/main" id="{C8D5BF5C-B5B2-406A-B7C4-59BB2728BF96}"/>
              </a:ext>
            </a:extLst>
          </p:cNvPr>
          <p:cNvSpPr txBox="1">
            <a:spLocks noChangeArrowheads="1"/>
          </p:cNvSpPr>
          <p:nvPr userDrawn="1"/>
        </p:nvSpPr>
        <p:spPr bwMode="auto">
          <a:xfrm>
            <a:off x="7900269" y="6444476"/>
            <a:ext cx="259686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marL="742950" indent="-28575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11430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16002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20574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defTabSz="914378">
              <a:defRPr/>
            </a:pPr>
            <a:r>
              <a:rPr lang="zh-CN" altLang="en-US" sz="900" b="1" kern="0" spc="90" dirty="0">
                <a:solidFill>
                  <a:prstClr val="black">
                    <a:lumMod val="50000"/>
                    <a:lumOff val="50000"/>
                  </a:prstClr>
                </a:solidFill>
                <a:latin typeface="微软雅黑" panose="020B0503020204020204" pitchFamily="34" charset="-122"/>
                <a:ea typeface="微软雅黑" panose="020B0503020204020204" pitchFamily="34" charset="-122"/>
              </a:rPr>
              <a:t>习近平新时代中国特色社会主义思想三十讲</a:t>
            </a:r>
            <a:endParaRPr lang="zh-CN" altLang="en-US" sz="900" b="1" kern="0" spc="90" dirty="0">
              <a:solidFill>
                <a:prstClr val="black">
                  <a:lumMod val="50000"/>
                  <a:lumOff val="50000"/>
                </a:prstClr>
              </a:solidFill>
              <a:latin typeface="华文行楷" panose="02010800040101010101" pitchFamily="2" charset="-122"/>
              <a:ea typeface="华文行楷" panose="02010800040101010101" pitchFamily="2" charset="-122"/>
            </a:endParaRPr>
          </a:p>
        </p:txBody>
      </p:sp>
      <p:cxnSp>
        <p:nvCxnSpPr>
          <p:cNvPr id="12" name="直接连接符 11">
            <a:extLst>
              <a:ext uri="{FF2B5EF4-FFF2-40B4-BE49-F238E27FC236}">
                <a16:creationId xmlns:a16="http://schemas.microsoft.com/office/drawing/2014/main" id="{83E3E6E3-6951-425C-9825-F7E03EDE3E11}"/>
              </a:ext>
            </a:extLst>
          </p:cNvPr>
          <p:cNvCxnSpPr>
            <a:cxnSpLocks/>
          </p:cNvCxnSpPr>
          <p:nvPr userDrawn="1"/>
        </p:nvCxnSpPr>
        <p:spPr>
          <a:xfrm>
            <a:off x="335229" y="6564122"/>
            <a:ext cx="7488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接箭头连接符 79">
            <a:extLst>
              <a:ext uri="{FF2B5EF4-FFF2-40B4-BE49-F238E27FC236}">
                <a16:creationId xmlns:a16="http://schemas.microsoft.com/office/drawing/2014/main" id="{24924DD7-58DD-4C4D-BB4C-28C3BE898F61}"/>
              </a:ext>
            </a:extLst>
          </p:cNvPr>
          <p:cNvCxnSpPr>
            <a:cxnSpLocks/>
            <a:stCxn id="7" idx="3"/>
          </p:cNvCxnSpPr>
          <p:nvPr userDrawn="1"/>
        </p:nvCxnSpPr>
        <p:spPr bwMode="auto">
          <a:xfrm>
            <a:off x="3733015" y="258273"/>
            <a:ext cx="8127276" cy="2"/>
          </a:xfrm>
          <a:prstGeom prst="straightConnector1">
            <a:avLst/>
          </a:prstGeom>
          <a:ln w="635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44A8A9AA-7E2C-42DF-A101-4E0D897F83D4}"/>
              </a:ext>
            </a:extLst>
          </p:cNvPr>
          <p:cNvSpPr>
            <a:spLocks noChangeArrowheads="1"/>
          </p:cNvSpPr>
          <p:nvPr userDrawn="1"/>
        </p:nvSpPr>
        <p:spPr bwMode="auto">
          <a:xfrm>
            <a:off x="11053584" y="6450754"/>
            <a:ext cx="100811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marL="742950" indent="-28575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11430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16002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20574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algn="ctr" defTabSz="914378">
              <a:defRPr/>
            </a:pPr>
            <a:r>
              <a:rPr lang="zh-CN" altLang="en-US" sz="1050" dirty="0">
                <a:solidFill>
                  <a:srgbClr val="C00000"/>
                </a:solidFill>
                <a:latin typeface="华文行楷" panose="02010800040101010101" pitchFamily="2" charset="-122"/>
                <a:ea typeface="华文行楷" panose="02010800040101010101" pitchFamily="2" charset="-122"/>
              </a:rPr>
              <a:t>第六讲</a:t>
            </a:r>
            <a:endParaRPr lang="zh-CN" altLang="en-US" sz="1050" dirty="0">
              <a:solidFill>
                <a:srgbClr val="C00000"/>
              </a:solidFill>
            </a:endParaRPr>
          </a:p>
        </p:txBody>
      </p:sp>
    </p:spTree>
    <p:extLst>
      <p:ext uri="{BB962C8B-B14F-4D97-AF65-F5344CB8AC3E}">
        <p14:creationId xmlns:p14="http://schemas.microsoft.com/office/powerpoint/2010/main" val="22580138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第四章">
    <p:bg>
      <p:bgPr>
        <a:solidFill>
          <a:srgbClr val="FFFFF5"/>
        </a:solidFill>
        <a:effectLst/>
      </p:bgPr>
    </p:bg>
    <p:spTree>
      <p:nvGrpSpPr>
        <p:cNvPr id="1" name=""/>
        <p:cNvGrpSpPr/>
        <p:nvPr/>
      </p:nvGrpSpPr>
      <p:grpSpPr>
        <a:xfrm>
          <a:off x="0" y="0"/>
          <a:ext cx="0" cy="0"/>
          <a:chOff x="0" y="0"/>
          <a:chExt cx="0" cy="0"/>
        </a:xfrm>
      </p:grpSpPr>
      <p:sp>
        <p:nvSpPr>
          <p:cNvPr id="7" name="TextBox 2">
            <a:extLst>
              <a:ext uri="{FF2B5EF4-FFF2-40B4-BE49-F238E27FC236}">
                <a16:creationId xmlns:a16="http://schemas.microsoft.com/office/drawing/2014/main" id="{F191129E-E81C-45B7-AFCB-D58220061B18}"/>
              </a:ext>
            </a:extLst>
          </p:cNvPr>
          <p:cNvSpPr txBox="1">
            <a:spLocks noChangeArrowheads="1"/>
          </p:cNvSpPr>
          <p:nvPr userDrawn="1"/>
        </p:nvSpPr>
        <p:spPr bwMode="auto">
          <a:xfrm>
            <a:off x="263353" y="142858"/>
            <a:ext cx="6580508" cy="230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7" tIns="34289" rIns="68577" bIns="34289" anchor="ctr">
            <a:spAutoFit/>
          </a:bodyPr>
          <a:lstStyle>
            <a:lvl1pPr marL="285750" indent="-285750"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13700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18272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22844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27416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marL="0" indent="0"/>
            <a:r>
              <a:rPr lang="zh-CN" altLang="en-US" sz="1050" b="1" kern="0" spc="90" dirty="0">
                <a:solidFill>
                  <a:srgbClr val="262626"/>
                </a:solidFill>
                <a:latin typeface="微软雅黑" panose="020B0503020204020204" pitchFamily="34" charset="-122"/>
                <a:ea typeface="微软雅黑" panose="020B0503020204020204" pitchFamily="34" charset="-122"/>
              </a:rPr>
              <a:t>四、我国社会主要矛盾的变化没有改变对我国社会主义所处历史阶段的判断</a:t>
            </a:r>
          </a:p>
        </p:txBody>
      </p:sp>
      <p:sp>
        <p:nvSpPr>
          <p:cNvPr id="9" name="文本框 27">
            <a:extLst>
              <a:ext uri="{FF2B5EF4-FFF2-40B4-BE49-F238E27FC236}">
                <a16:creationId xmlns:a16="http://schemas.microsoft.com/office/drawing/2014/main" id="{EA7F9BB6-FCB8-4700-A6F4-B869AAF9AF3F}"/>
              </a:ext>
            </a:extLst>
          </p:cNvPr>
          <p:cNvSpPr txBox="1">
            <a:spLocks noChangeArrowheads="1"/>
          </p:cNvSpPr>
          <p:nvPr userDrawn="1"/>
        </p:nvSpPr>
        <p:spPr bwMode="auto">
          <a:xfrm>
            <a:off x="7900269" y="6444476"/>
            <a:ext cx="259686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marL="742950" indent="-28575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11430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16002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20574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defTabSz="914378">
              <a:defRPr/>
            </a:pPr>
            <a:r>
              <a:rPr lang="zh-CN" altLang="en-US" sz="900" b="1" kern="0" spc="90" dirty="0">
                <a:solidFill>
                  <a:prstClr val="black">
                    <a:lumMod val="50000"/>
                    <a:lumOff val="50000"/>
                  </a:prstClr>
                </a:solidFill>
                <a:latin typeface="微软雅黑" panose="020B0503020204020204" pitchFamily="34" charset="-122"/>
                <a:ea typeface="微软雅黑" panose="020B0503020204020204" pitchFamily="34" charset="-122"/>
              </a:rPr>
              <a:t>习近平新时代中国特色社会主义思想三十讲</a:t>
            </a:r>
            <a:endParaRPr lang="zh-CN" altLang="en-US" sz="900" b="1" kern="0" spc="90" dirty="0">
              <a:solidFill>
                <a:prstClr val="black">
                  <a:lumMod val="50000"/>
                  <a:lumOff val="50000"/>
                </a:prstClr>
              </a:solidFill>
              <a:latin typeface="华文行楷" panose="02010800040101010101" pitchFamily="2" charset="-122"/>
              <a:ea typeface="华文行楷" panose="02010800040101010101" pitchFamily="2" charset="-122"/>
            </a:endParaRPr>
          </a:p>
        </p:txBody>
      </p:sp>
      <p:sp>
        <p:nvSpPr>
          <p:cNvPr id="11" name="矩形 10">
            <a:extLst>
              <a:ext uri="{FF2B5EF4-FFF2-40B4-BE49-F238E27FC236}">
                <a16:creationId xmlns:a16="http://schemas.microsoft.com/office/drawing/2014/main" id="{44A8A9AA-7E2C-42DF-A101-4E0D897F83D4}"/>
              </a:ext>
            </a:extLst>
          </p:cNvPr>
          <p:cNvSpPr>
            <a:spLocks noChangeArrowheads="1"/>
          </p:cNvSpPr>
          <p:nvPr userDrawn="1"/>
        </p:nvSpPr>
        <p:spPr bwMode="auto">
          <a:xfrm>
            <a:off x="11053584" y="6450754"/>
            <a:ext cx="100811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marL="742950" indent="-28575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11430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16002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20574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algn="ctr" defTabSz="914378">
              <a:defRPr/>
            </a:pPr>
            <a:r>
              <a:rPr lang="zh-CN" altLang="en-US" sz="1050" dirty="0">
                <a:solidFill>
                  <a:srgbClr val="C00000"/>
                </a:solidFill>
                <a:latin typeface="华文行楷" panose="02010800040101010101" pitchFamily="2" charset="-122"/>
                <a:ea typeface="华文行楷" panose="02010800040101010101" pitchFamily="2" charset="-122"/>
              </a:rPr>
              <a:t>第六讲</a:t>
            </a:r>
            <a:endParaRPr lang="zh-CN" altLang="en-US" sz="1050" dirty="0">
              <a:solidFill>
                <a:srgbClr val="C00000"/>
              </a:solidFill>
            </a:endParaRPr>
          </a:p>
        </p:txBody>
      </p:sp>
      <p:cxnSp>
        <p:nvCxnSpPr>
          <p:cNvPr id="12" name="直接连接符 11">
            <a:extLst>
              <a:ext uri="{FF2B5EF4-FFF2-40B4-BE49-F238E27FC236}">
                <a16:creationId xmlns:a16="http://schemas.microsoft.com/office/drawing/2014/main" id="{4CF0BD6E-E260-488A-98F1-596C43B7BF89}"/>
              </a:ext>
            </a:extLst>
          </p:cNvPr>
          <p:cNvCxnSpPr>
            <a:cxnSpLocks/>
          </p:cNvCxnSpPr>
          <p:nvPr userDrawn="1"/>
        </p:nvCxnSpPr>
        <p:spPr>
          <a:xfrm>
            <a:off x="335229" y="6564122"/>
            <a:ext cx="7488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接箭头连接符 79">
            <a:extLst>
              <a:ext uri="{FF2B5EF4-FFF2-40B4-BE49-F238E27FC236}">
                <a16:creationId xmlns:a16="http://schemas.microsoft.com/office/drawing/2014/main" id="{63DC4CD1-BFE7-4F76-AE1F-61E0112282AE}"/>
              </a:ext>
            </a:extLst>
          </p:cNvPr>
          <p:cNvCxnSpPr>
            <a:cxnSpLocks/>
            <a:stCxn id="7" idx="3"/>
          </p:cNvCxnSpPr>
          <p:nvPr userDrawn="1"/>
        </p:nvCxnSpPr>
        <p:spPr bwMode="auto">
          <a:xfrm>
            <a:off x="6843861" y="258273"/>
            <a:ext cx="5022225" cy="2"/>
          </a:xfrm>
          <a:prstGeom prst="straightConnector1">
            <a:avLst/>
          </a:prstGeom>
          <a:ln w="635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80103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FDEDAE6-DC90-4019-8858-5780007FC948}" type="datetimeFigureOut">
              <a:rPr lang="zh-CN" altLang="en-US" smtClean="0"/>
              <a:t>2022/6/10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FBF145-8901-45B8-BB22-C60220E23F19}" type="slidenum">
              <a:rPr lang="zh-CN" altLang="en-US" smtClean="0"/>
              <a:t>‹#›</a:t>
            </a:fld>
            <a:endParaRPr lang="zh-CN" altLang="en-US"/>
          </a:p>
        </p:txBody>
      </p:sp>
    </p:spTree>
    <p:extLst>
      <p:ext uri="{BB962C8B-B14F-4D97-AF65-F5344CB8AC3E}">
        <p14:creationId xmlns:p14="http://schemas.microsoft.com/office/powerpoint/2010/main" val="26395126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小结">
    <p:bg>
      <p:bgPr>
        <a:solidFill>
          <a:srgbClr val="FFFFF5"/>
        </a:soli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C154E938-4A45-4B22-ACA6-B61F649E89B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415480" y="-27384"/>
            <a:ext cx="10776520" cy="2873196"/>
          </a:xfrm>
          <a:prstGeom prst="rect">
            <a:avLst/>
          </a:prstGeom>
        </p:spPr>
      </p:pic>
    </p:spTree>
    <p:extLst>
      <p:ext uri="{BB962C8B-B14F-4D97-AF65-F5344CB8AC3E}">
        <p14:creationId xmlns:p14="http://schemas.microsoft.com/office/powerpoint/2010/main" val="35366387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7"/>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3517689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空白">
    <p:bg>
      <p:bgPr>
        <a:solidFill>
          <a:srgbClr val="FFFFF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7257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页">
    <p:spTree>
      <p:nvGrpSpPr>
        <p:cNvPr id="1" name=""/>
        <p:cNvGrpSpPr/>
        <p:nvPr/>
      </p:nvGrpSpPr>
      <p:grpSpPr>
        <a:xfrm>
          <a:off x="0" y="0"/>
          <a:ext cx="0" cy="0"/>
          <a:chOff x="0" y="0"/>
          <a:chExt cx="0" cy="0"/>
        </a:xfrm>
      </p:grpSpPr>
      <p:pic>
        <p:nvPicPr>
          <p:cNvPr id="4" name="图片 6">
            <a:extLst>
              <a:ext uri="{FF2B5EF4-FFF2-40B4-BE49-F238E27FC236}">
                <a16:creationId xmlns:a16="http://schemas.microsoft.com/office/drawing/2014/main" id="{1E9B068B-50F0-4A90-B8C2-124B771E549B}"/>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2174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01843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页">
    <p:spTree>
      <p:nvGrpSpPr>
        <p:cNvPr id="1" name=""/>
        <p:cNvGrpSpPr/>
        <p:nvPr/>
      </p:nvGrpSpPr>
      <p:grpSpPr>
        <a:xfrm>
          <a:off x="0" y="0"/>
          <a:ext cx="0" cy="0"/>
          <a:chOff x="0" y="0"/>
          <a:chExt cx="0" cy="0"/>
        </a:xfrm>
      </p:grpSpPr>
      <p:pic>
        <p:nvPicPr>
          <p:cNvPr id="3" name="图片 6">
            <a:extLst>
              <a:ext uri="{FF2B5EF4-FFF2-40B4-BE49-F238E27FC236}">
                <a16:creationId xmlns:a16="http://schemas.microsoft.com/office/drawing/2014/main" id="{95AE4ADE-4702-4442-9E3D-796E0BECEBC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70021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本讲内容&amp;金句">
    <p:bg>
      <p:bgPr>
        <a:solidFill>
          <a:srgbClr val="FFFFF5"/>
        </a:solid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B05CA5E-C216-4C11-9641-92A3DACFE72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415480" y="0"/>
            <a:ext cx="10776520" cy="2873196"/>
          </a:xfrm>
          <a:prstGeom prst="rect">
            <a:avLst/>
          </a:prstGeom>
        </p:spPr>
      </p:pic>
      <p:pic>
        <p:nvPicPr>
          <p:cNvPr id="9" name="图片 36">
            <a:extLst>
              <a:ext uri="{FF2B5EF4-FFF2-40B4-BE49-F238E27FC236}">
                <a16:creationId xmlns:a16="http://schemas.microsoft.com/office/drawing/2014/main" id="{A26DF16D-67FA-45CA-BCC2-970FABACAAC3}"/>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247" t="-1" b="909"/>
          <a:stretch/>
        </p:blipFill>
        <p:spPr bwMode="auto">
          <a:xfrm>
            <a:off x="0" y="6165850"/>
            <a:ext cx="121920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32" descr="图片包含 轮廓&#10;&#10;已生成高可信度的说明">
            <a:extLst>
              <a:ext uri="{FF2B5EF4-FFF2-40B4-BE49-F238E27FC236}">
                <a16:creationId xmlns:a16="http://schemas.microsoft.com/office/drawing/2014/main" id="{C07E110B-A8CF-4887-B383-ADE6D5509A9B}"/>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 y="0"/>
            <a:ext cx="3287713" cy="144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4048344"/>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第一章">
    <p:bg>
      <p:bgPr>
        <a:solidFill>
          <a:srgbClr val="FFFFF5"/>
        </a:solidFill>
        <a:effectLst/>
      </p:bgPr>
    </p:bg>
    <p:spTree>
      <p:nvGrpSpPr>
        <p:cNvPr id="1" name=""/>
        <p:cNvGrpSpPr/>
        <p:nvPr/>
      </p:nvGrpSpPr>
      <p:grpSpPr>
        <a:xfrm>
          <a:off x="0" y="0"/>
          <a:ext cx="0" cy="0"/>
          <a:chOff x="0" y="0"/>
          <a:chExt cx="0" cy="0"/>
        </a:xfrm>
      </p:grpSpPr>
      <p:sp>
        <p:nvSpPr>
          <p:cNvPr id="5" name="文本框 27">
            <a:extLst>
              <a:ext uri="{FF2B5EF4-FFF2-40B4-BE49-F238E27FC236}">
                <a16:creationId xmlns:a16="http://schemas.microsoft.com/office/drawing/2014/main" id="{1D2839A0-9255-4B75-BCE6-B7A30058CB54}"/>
              </a:ext>
            </a:extLst>
          </p:cNvPr>
          <p:cNvSpPr txBox="1">
            <a:spLocks noChangeArrowheads="1"/>
          </p:cNvSpPr>
          <p:nvPr userDrawn="1"/>
        </p:nvSpPr>
        <p:spPr bwMode="auto">
          <a:xfrm>
            <a:off x="7900270" y="6444477"/>
            <a:ext cx="259686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marL="742950" indent="-28575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11430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16002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20574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eaLnBrk="1" hangingPunct="1">
              <a:defRPr/>
            </a:pPr>
            <a:r>
              <a:rPr lang="zh-CN" altLang="en-US" sz="900" b="1" kern="0" spc="90" dirty="0">
                <a:solidFill>
                  <a:schemeClr val="tx1">
                    <a:lumMod val="50000"/>
                    <a:lumOff val="50000"/>
                  </a:schemeClr>
                </a:solidFill>
                <a:latin typeface="微软雅黑" panose="020B0503020204020204" pitchFamily="34" charset="-122"/>
                <a:ea typeface="微软雅黑" panose="020B0503020204020204" pitchFamily="34" charset="-122"/>
              </a:rPr>
              <a:t>习近平新时代中国特色社会主义思想三十讲</a:t>
            </a:r>
            <a:endParaRPr lang="zh-CN" altLang="en-US" sz="900" b="1" kern="0" spc="90" dirty="0">
              <a:solidFill>
                <a:schemeClr val="tx1">
                  <a:lumMod val="50000"/>
                  <a:lumOff val="50000"/>
                </a:schemeClr>
              </a:solidFill>
              <a:latin typeface="华文行楷" panose="02010800040101010101" pitchFamily="2" charset="-122"/>
              <a:ea typeface="华文行楷" panose="02010800040101010101" pitchFamily="2" charset="-122"/>
            </a:endParaRPr>
          </a:p>
        </p:txBody>
      </p:sp>
      <p:cxnSp>
        <p:nvCxnSpPr>
          <p:cNvPr id="7" name="直接连接符 6">
            <a:extLst>
              <a:ext uri="{FF2B5EF4-FFF2-40B4-BE49-F238E27FC236}">
                <a16:creationId xmlns:a16="http://schemas.microsoft.com/office/drawing/2014/main" id="{6FE86BBC-73B6-4D2C-8E6F-154229C077D3}"/>
              </a:ext>
            </a:extLst>
          </p:cNvPr>
          <p:cNvCxnSpPr>
            <a:cxnSpLocks/>
          </p:cNvCxnSpPr>
          <p:nvPr userDrawn="1"/>
        </p:nvCxnSpPr>
        <p:spPr>
          <a:xfrm>
            <a:off x="331294" y="6582976"/>
            <a:ext cx="74929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TextBox 2">
            <a:extLst>
              <a:ext uri="{FF2B5EF4-FFF2-40B4-BE49-F238E27FC236}">
                <a16:creationId xmlns:a16="http://schemas.microsoft.com/office/drawing/2014/main" id="{1A523B20-404D-411F-9C26-D5FA15716C1D}"/>
              </a:ext>
            </a:extLst>
          </p:cNvPr>
          <p:cNvSpPr txBox="1">
            <a:spLocks noChangeArrowheads="1"/>
          </p:cNvSpPr>
          <p:nvPr userDrawn="1"/>
        </p:nvSpPr>
        <p:spPr bwMode="auto">
          <a:xfrm>
            <a:off x="263352" y="142859"/>
            <a:ext cx="4736160" cy="230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7" tIns="34289" rIns="68577" bIns="34289" anchor="ctr">
            <a:spAutoFit/>
          </a:bodyPr>
          <a:lstStyle>
            <a:lvl1pPr marL="285750" indent="-285750"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13700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18272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22844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27416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marL="0" indent="0" eaLnBrk="1" hangingPunct="1"/>
            <a:r>
              <a:rPr lang="zh-CN" altLang="en-US" sz="1050" b="1" kern="0" spc="90" dirty="0">
                <a:solidFill>
                  <a:schemeClr val="tx1">
                    <a:lumMod val="85000"/>
                    <a:lumOff val="15000"/>
                  </a:schemeClr>
                </a:solidFill>
                <a:latin typeface="微软雅黑" panose="020B0503020204020204" pitchFamily="34" charset="-122"/>
                <a:ea typeface="微软雅黑" panose="020B0503020204020204" pitchFamily="34" charset="-122"/>
              </a:rPr>
              <a:t>一、对我国发展新的历史方位作出的重大政治论断</a:t>
            </a:r>
          </a:p>
        </p:txBody>
      </p:sp>
      <p:cxnSp>
        <p:nvCxnSpPr>
          <p:cNvPr id="9" name="直接箭头连接符 79">
            <a:extLst>
              <a:ext uri="{FF2B5EF4-FFF2-40B4-BE49-F238E27FC236}">
                <a16:creationId xmlns:a16="http://schemas.microsoft.com/office/drawing/2014/main" id="{E1D8EDFE-55D7-4D4E-957B-E1E0A50BC731}"/>
              </a:ext>
            </a:extLst>
          </p:cNvPr>
          <p:cNvCxnSpPr>
            <a:cxnSpLocks/>
          </p:cNvCxnSpPr>
          <p:nvPr userDrawn="1"/>
        </p:nvCxnSpPr>
        <p:spPr bwMode="auto">
          <a:xfrm>
            <a:off x="4727848" y="260648"/>
            <a:ext cx="7128792" cy="0"/>
          </a:xfrm>
          <a:prstGeom prst="straightConnector1">
            <a:avLst/>
          </a:prstGeom>
          <a:ln w="635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5873DBF8-2869-4CFC-A5D1-2CE054C3148C}"/>
              </a:ext>
            </a:extLst>
          </p:cNvPr>
          <p:cNvSpPr>
            <a:spLocks noChangeArrowheads="1"/>
          </p:cNvSpPr>
          <p:nvPr userDrawn="1"/>
        </p:nvSpPr>
        <p:spPr bwMode="auto">
          <a:xfrm>
            <a:off x="11053584" y="6446383"/>
            <a:ext cx="100811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marL="742950" indent="-28575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11430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16002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20574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algn="ctr" eaLnBrk="1" hangingPunct="1">
              <a:defRPr/>
            </a:pPr>
            <a:r>
              <a:rPr lang="zh-CN" altLang="en-US" sz="1050" dirty="0">
                <a:solidFill>
                  <a:srgbClr val="C00000"/>
                </a:solidFill>
                <a:latin typeface="华文行楷" panose="02010800040101010101" pitchFamily="2" charset="-122"/>
                <a:ea typeface="华文行楷" panose="02010800040101010101" pitchFamily="2" charset="-122"/>
              </a:rPr>
              <a:t>第五讲</a:t>
            </a:r>
            <a:endParaRPr lang="zh-CN" altLang="en-US" sz="1050" dirty="0">
              <a:solidFill>
                <a:srgbClr val="C00000"/>
              </a:solidFill>
            </a:endParaRPr>
          </a:p>
        </p:txBody>
      </p:sp>
    </p:spTree>
    <p:extLst>
      <p:ext uri="{BB962C8B-B14F-4D97-AF65-F5344CB8AC3E}">
        <p14:creationId xmlns:p14="http://schemas.microsoft.com/office/powerpoint/2010/main" val="2030017918"/>
      </p:ext>
    </p:extLst>
  </p:cSld>
  <p:clrMapOvr>
    <a:masterClrMapping/>
  </p:clrMapOvr>
  <p:extLst>
    <p:ext uri="{DCECCB84-F9BA-43D5-87BE-67443E8EF086}">
      <p15:sldGuideLst xmlns:p15="http://schemas.microsoft.com/office/powerpoint/2012/main">
        <p15:guide id="1" orient="horz" pos="4065" userDrawn="1">
          <p15:clr>
            <a:srgbClr val="FBAE40"/>
          </p15:clr>
        </p15:guide>
        <p15:guide id="2" pos="512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第二章">
    <p:bg>
      <p:bgPr>
        <a:solidFill>
          <a:srgbClr val="FFFFF5"/>
        </a:solidFill>
        <a:effectLst/>
      </p:bgPr>
    </p:bg>
    <p:spTree>
      <p:nvGrpSpPr>
        <p:cNvPr id="1" name=""/>
        <p:cNvGrpSpPr/>
        <p:nvPr/>
      </p:nvGrpSpPr>
      <p:grpSpPr>
        <a:xfrm>
          <a:off x="0" y="0"/>
          <a:ext cx="0" cy="0"/>
          <a:chOff x="0" y="0"/>
          <a:chExt cx="0" cy="0"/>
        </a:xfrm>
      </p:grpSpPr>
      <p:sp>
        <p:nvSpPr>
          <p:cNvPr id="5" name="文本框 27">
            <a:extLst>
              <a:ext uri="{FF2B5EF4-FFF2-40B4-BE49-F238E27FC236}">
                <a16:creationId xmlns:a16="http://schemas.microsoft.com/office/drawing/2014/main" id="{1D2839A0-9255-4B75-BCE6-B7A30058CB54}"/>
              </a:ext>
            </a:extLst>
          </p:cNvPr>
          <p:cNvSpPr txBox="1">
            <a:spLocks noChangeArrowheads="1"/>
          </p:cNvSpPr>
          <p:nvPr userDrawn="1"/>
        </p:nvSpPr>
        <p:spPr bwMode="auto">
          <a:xfrm>
            <a:off x="7900270" y="6444477"/>
            <a:ext cx="259686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marL="742950" indent="-28575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11430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16002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20574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eaLnBrk="1" hangingPunct="1">
              <a:defRPr/>
            </a:pPr>
            <a:r>
              <a:rPr lang="zh-CN" altLang="en-US" sz="900" b="1" kern="0" spc="90" dirty="0">
                <a:solidFill>
                  <a:schemeClr val="tx1">
                    <a:lumMod val="50000"/>
                    <a:lumOff val="50000"/>
                  </a:schemeClr>
                </a:solidFill>
                <a:latin typeface="微软雅黑" panose="020B0503020204020204" pitchFamily="34" charset="-122"/>
                <a:ea typeface="微软雅黑" panose="020B0503020204020204" pitchFamily="34" charset="-122"/>
              </a:rPr>
              <a:t>习近平新时代中国特色社会主义思想三十讲</a:t>
            </a:r>
            <a:endParaRPr lang="zh-CN" altLang="en-US" sz="900" b="1" kern="0" spc="90" dirty="0">
              <a:solidFill>
                <a:schemeClr val="tx1">
                  <a:lumMod val="50000"/>
                  <a:lumOff val="50000"/>
                </a:schemeClr>
              </a:solidFill>
              <a:latin typeface="华文行楷" panose="02010800040101010101" pitchFamily="2" charset="-122"/>
              <a:ea typeface="华文行楷" panose="02010800040101010101" pitchFamily="2" charset="-122"/>
            </a:endParaRPr>
          </a:p>
        </p:txBody>
      </p:sp>
      <p:sp>
        <p:nvSpPr>
          <p:cNvPr id="8" name="TextBox 2">
            <a:extLst>
              <a:ext uri="{FF2B5EF4-FFF2-40B4-BE49-F238E27FC236}">
                <a16:creationId xmlns:a16="http://schemas.microsoft.com/office/drawing/2014/main" id="{1A523B20-404D-411F-9C26-D5FA15716C1D}"/>
              </a:ext>
            </a:extLst>
          </p:cNvPr>
          <p:cNvSpPr txBox="1">
            <a:spLocks noChangeArrowheads="1"/>
          </p:cNvSpPr>
          <p:nvPr userDrawn="1"/>
        </p:nvSpPr>
        <p:spPr bwMode="auto">
          <a:xfrm>
            <a:off x="263353" y="142859"/>
            <a:ext cx="2515475" cy="230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7" tIns="34289" rIns="68577" bIns="34289" anchor="ctr">
            <a:spAutoFit/>
          </a:bodyPr>
          <a:lstStyle>
            <a:lvl1pPr marL="285750" indent="-285750"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13700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18272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22844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27416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marL="0" indent="0" eaLnBrk="1" hangingPunct="1"/>
            <a:r>
              <a:rPr lang="zh-CN" altLang="en-US" sz="1050" b="1" kern="0" spc="90" dirty="0">
                <a:solidFill>
                  <a:schemeClr val="tx1">
                    <a:lumMod val="85000"/>
                    <a:lumOff val="15000"/>
                  </a:schemeClr>
                </a:solidFill>
                <a:latin typeface="微软雅黑" panose="020B0503020204020204" pitchFamily="34" charset="-122"/>
                <a:ea typeface="微软雅黑" panose="020B0503020204020204" pitchFamily="34" charset="-122"/>
              </a:rPr>
              <a:t>二、新时代的丰富内涵</a:t>
            </a:r>
          </a:p>
        </p:txBody>
      </p:sp>
      <p:cxnSp>
        <p:nvCxnSpPr>
          <p:cNvPr id="9" name="直接箭头连接符 79">
            <a:extLst>
              <a:ext uri="{FF2B5EF4-FFF2-40B4-BE49-F238E27FC236}">
                <a16:creationId xmlns:a16="http://schemas.microsoft.com/office/drawing/2014/main" id="{E1D8EDFE-55D7-4D4E-957B-E1E0A50BC731}"/>
              </a:ext>
            </a:extLst>
          </p:cNvPr>
          <p:cNvCxnSpPr>
            <a:cxnSpLocks/>
          </p:cNvCxnSpPr>
          <p:nvPr userDrawn="1"/>
        </p:nvCxnSpPr>
        <p:spPr bwMode="auto">
          <a:xfrm>
            <a:off x="2423594" y="260648"/>
            <a:ext cx="9496548" cy="0"/>
          </a:xfrm>
          <a:prstGeom prst="straightConnector1">
            <a:avLst/>
          </a:prstGeom>
          <a:ln w="635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91B91E52-656E-4DF4-BD40-24A2558103A1}"/>
              </a:ext>
            </a:extLst>
          </p:cNvPr>
          <p:cNvCxnSpPr>
            <a:cxnSpLocks/>
          </p:cNvCxnSpPr>
          <p:nvPr userDrawn="1"/>
        </p:nvCxnSpPr>
        <p:spPr>
          <a:xfrm>
            <a:off x="331294" y="6582976"/>
            <a:ext cx="74929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5873DBF8-2869-4CFC-A5D1-2CE054C3148C}"/>
              </a:ext>
            </a:extLst>
          </p:cNvPr>
          <p:cNvSpPr>
            <a:spLocks noChangeArrowheads="1"/>
          </p:cNvSpPr>
          <p:nvPr userDrawn="1"/>
        </p:nvSpPr>
        <p:spPr bwMode="auto">
          <a:xfrm>
            <a:off x="11053584" y="6446383"/>
            <a:ext cx="100811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marL="742950" indent="-28575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11430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16002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20574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algn="ctr" eaLnBrk="1" hangingPunct="1">
              <a:defRPr/>
            </a:pPr>
            <a:r>
              <a:rPr lang="zh-CN" altLang="en-US" sz="1050" dirty="0">
                <a:solidFill>
                  <a:srgbClr val="C00000"/>
                </a:solidFill>
                <a:latin typeface="华文行楷" panose="02010800040101010101" pitchFamily="2" charset="-122"/>
                <a:ea typeface="华文行楷" panose="02010800040101010101" pitchFamily="2" charset="-122"/>
              </a:rPr>
              <a:t>第五讲</a:t>
            </a:r>
            <a:endParaRPr lang="zh-CN" altLang="en-US" sz="1050" dirty="0">
              <a:solidFill>
                <a:srgbClr val="C00000"/>
              </a:solidFill>
            </a:endParaRPr>
          </a:p>
        </p:txBody>
      </p:sp>
    </p:spTree>
    <p:extLst>
      <p:ext uri="{BB962C8B-B14F-4D97-AF65-F5344CB8AC3E}">
        <p14:creationId xmlns:p14="http://schemas.microsoft.com/office/powerpoint/2010/main" val="2096502355"/>
      </p:ext>
    </p:extLst>
  </p:cSld>
  <p:clrMapOvr>
    <a:masterClrMapping/>
  </p:clrMapOvr>
  <p:extLst>
    <p:ext uri="{DCECCB84-F9BA-43D5-87BE-67443E8EF086}">
      <p15:sldGuideLst xmlns:p15="http://schemas.microsoft.com/office/powerpoint/2012/main">
        <p15:guide id="1" orient="horz" pos="4156" userDrawn="1">
          <p15:clr>
            <a:srgbClr val="FBAE40"/>
          </p15:clr>
        </p15:guide>
        <p15:guide id="2" pos="512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第三章">
    <p:bg>
      <p:bgPr>
        <a:solidFill>
          <a:srgbClr val="FFFFF5"/>
        </a:solidFill>
        <a:effectLst/>
      </p:bgPr>
    </p:bg>
    <p:spTree>
      <p:nvGrpSpPr>
        <p:cNvPr id="1" name=""/>
        <p:cNvGrpSpPr/>
        <p:nvPr/>
      </p:nvGrpSpPr>
      <p:grpSpPr>
        <a:xfrm>
          <a:off x="0" y="0"/>
          <a:ext cx="0" cy="0"/>
          <a:chOff x="0" y="0"/>
          <a:chExt cx="0" cy="0"/>
        </a:xfrm>
      </p:grpSpPr>
      <p:sp>
        <p:nvSpPr>
          <p:cNvPr id="5" name="文本框 27">
            <a:extLst>
              <a:ext uri="{FF2B5EF4-FFF2-40B4-BE49-F238E27FC236}">
                <a16:creationId xmlns:a16="http://schemas.microsoft.com/office/drawing/2014/main" id="{1D2839A0-9255-4B75-BCE6-B7A30058CB54}"/>
              </a:ext>
            </a:extLst>
          </p:cNvPr>
          <p:cNvSpPr txBox="1">
            <a:spLocks noChangeArrowheads="1"/>
          </p:cNvSpPr>
          <p:nvPr userDrawn="1"/>
        </p:nvSpPr>
        <p:spPr bwMode="auto">
          <a:xfrm>
            <a:off x="7900270" y="6444477"/>
            <a:ext cx="259686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marL="742950" indent="-28575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11430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16002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20574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eaLnBrk="1" hangingPunct="1">
              <a:defRPr/>
            </a:pPr>
            <a:r>
              <a:rPr lang="zh-CN" altLang="en-US" sz="900" b="1" kern="0" spc="90" dirty="0">
                <a:solidFill>
                  <a:schemeClr val="tx1">
                    <a:lumMod val="50000"/>
                    <a:lumOff val="50000"/>
                  </a:schemeClr>
                </a:solidFill>
                <a:latin typeface="微软雅黑" panose="020B0503020204020204" pitchFamily="34" charset="-122"/>
                <a:ea typeface="微软雅黑" panose="020B0503020204020204" pitchFamily="34" charset="-122"/>
              </a:rPr>
              <a:t>习近平新时代中国特色社会主义思想三十讲</a:t>
            </a:r>
            <a:endParaRPr lang="zh-CN" altLang="en-US" sz="900" b="1" kern="0" spc="90" dirty="0">
              <a:solidFill>
                <a:schemeClr val="tx1">
                  <a:lumMod val="50000"/>
                  <a:lumOff val="50000"/>
                </a:schemeClr>
              </a:solidFill>
              <a:latin typeface="华文行楷" panose="02010800040101010101" pitchFamily="2" charset="-122"/>
              <a:ea typeface="华文行楷" panose="02010800040101010101" pitchFamily="2" charset="-122"/>
            </a:endParaRPr>
          </a:p>
        </p:txBody>
      </p:sp>
      <p:sp>
        <p:nvSpPr>
          <p:cNvPr id="8" name="TextBox 2">
            <a:extLst>
              <a:ext uri="{FF2B5EF4-FFF2-40B4-BE49-F238E27FC236}">
                <a16:creationId xmlns:a16="http://schemas.microsoft.com/office/drawing/2014/main" id="{1A523B20-404D-411F-9C26-D5FA15716C1D}"/>
              </a:ext>
            </a:extLst>
          </p:cNvPr>
          <p:cNvSpPr txBox="1">
            <a:spLocks noChangeArrowheads="1"/>
          </p:cNvSpPr>
          <p:nvPr userDrawn="1"/>
        </p:nvSpPr>
        <p:spPr bwMode="auto">
          <a:xfrm>
            <a:off x="263354" y="142859"/>
            <a:ext cx="2444223" cy="230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7" tIns="34289" rIns="68577" bIns="34289" anchor="ctr">
            <a:spAutoFit/>
          </a:bodyPr>
          <a:lstStyle>
            <a:lvl1pPr marL="285750" indent="-285750"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13700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18272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22844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27416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marL="0" indent="0" eaLnBrk="1" hangingPunct="1"/>
            <a:r>
              <a:rPr lang="zh-CN" altLang="en-US" sz="1050" b="1" kern="0" spc="90" dirty="0">
                <a:solidFill>
                  <a:schemeClr val="tx1">
                    <a:lumMod val="85000"/>
                    <a:lumOff val="15000"/>
                  </a:schemeClr>
                </a:solidFill>
                <a:latin typeface="微软雅黑" panose="020B0503020204020204" pitchFamily="34" charset="-122"/>
                <a:ea typeface="微软雅黑" panose="020B0503020204020204" pitchFamily="34" charset="-122"/>
              </a:rPr>
              <a:t>三、新时代的重大意义</a:t>
            </a:r>
          </a:p>
        </p:txBody>
      </p:sp>
      <p:cxnSp>
        <p:nvCxnSpPr>
          <p:cNvPr id="9" name="直接箭头连接符 79">
            <a:extLst>
              <a:ext uri="{FF2B5EF4-FFF2-40B4-BE49-F238E27FC236}">
                <a16:creationId xmlns:a16="http://schemas.microsoft.com/office/drawing/2014/main" id="{E1D8EDFE-55D7-4D4E-957B-E1E0A50BC731}"/>
              </a:ext>
            </a:extLst>
          </p:cNvPr>
          <p:cNvCxnSpPr>
            <a:cxnSpLocks/>
          </p:cNvCxnSpPr>
          <p:nvPr userDrawn="1"/>
        </p:nvCxnSpPr>
        <p:spPr bwMode="auto">
          <a:xfrm>
            <a:off x="2423594" y="260648"/>
            <a:ext cx="9496548" cy="0"/>
          </a:xfrm>
          <a:prstGeom prst="straightConnector1">
            <a:avLst/>
          </a:prstGeom>
          <a:ln w="6350">
            <a:solidFill>
              <a:srgbClr val="C00000">
                <a:alpha val="99000"/>
              </a:srgb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3096DDB1-E862-4103-8CD2-B6E019ABD32D}"/>
              </a:ext>
            </a:extLst>
          </p:cNvPr>
          <p:cNvCxnSpPr>
            <a:cxnSpLocks/>
          </p:cNvCxnSpPr>
          <p:nvPr userDrawn="1"/>
        </p:nvCxnSpPr>
        <p:spPr>
          <a:xfrm>
            <a:off x="331294" y="6582976"/>
            <a:ext cx="74929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5873DBF8-2869-4CFC-A5D1-2CE054C3148C}"/>
              </a:ext>
            </a:extLst>
          </p:cNvPr>
          <p:cNvSpPr>
            <a:spLocks noChangeArrowheads="1"/>
          </p:cNvSpPr>
          <p:nvPr userDrawn="1"/>
        </p:nvSpPr>
        <p:spPr bwMode="auto">
          <a:xfrm>
            <a:off x="11053584" y="6446383"/>
            <a:ext cx="100811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marL="742950" indent="-28575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11430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16002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20574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algn="ctr" eaLnBrk="1" hangingPunct="1">
              <a:defRPr/>
            </a:pPr>
            <a:r>
              <a:rPr lang="zh-CN" altLang="en-US" sz="1050" dirty="0">
                <a:solidFill>
                  <a:srgbClr val="C00000"/>
                </a:solidFill>
                <a:latin typeface="华文行楷" panose="02010800040101010101" pitchFamily="2" charset="-122"/>
                <a:ea typeface="华文行楷" panose="02010800040101010101" pitchFamily="2" charset="-122"/>
              </a:rPr>
              <a:t>第五讲</a:t>
            </a:r>
            <a:endParaRPr lang="zh-CN" altLang="en-US" sz="1050" dirty="0">
              <a:solidFill>
                <a:srgbClr val="C00000"/>
              </a:solidFill>
            </a:endParaRPr>
          </a:p>
        </p:txBody>
      </p:sp>
    </p:spTree>
    <p:extLst>
      <p:ext uri="{BB962C8B-B14F-4D97-AF65-F5344CB8AC3E}">
        <p14:creationId xmlns:p14="http://schemas.microsoft.com/office/powerpoint/2010/main" val="284293225"/>
      </p:ext>
    </p:extLst>
  </p:cSld>
  <p:clrMapOvr>
    <a:masterClrMapping/>
  </p:clrMapOvr>
  <p:extLst>
    <p:ext uri="{DCECCB84-F9BA-43D5-87BE-67443E8EF086}">
      <p15:sldGuideLst xmlns:p15="http://schemas.microsoft.com/office/powerpoint/2012/main">
        <p15:guide id="1" orient="horz" pos="4156" userDrawn="1">
          <p15:clr>
            <a:srgbClr val="FBAE40"/>
          </p15:clr>
        </p15:guide>
        <p15:guide id="2" pos="512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第四章">
    <p:bg>
      <p:bgPr>
        <a:solidFill>
          <a:srgbClr val="FFFFF5"/>
        </a:solidFill>
        <a:effectLst/>
      </p:bgPr>
    </p:bg>
    <p:spTree>
      <p:nvGrpSpPr>
        <p:cNvPr id="1" name=""/>
        <p:cNvGrpSpPr/>
        <p:nvPr/>
      </p:nvGrpSpPr>
      <p:grpSpPr>
        <a:xfrm>
          <a:off x="0" y="0"/>
          <a:ext cx="0" cy="0"/>
          <a:chOff x="0" y="0"/>
          <a:chExt cx="0" cy="0"/>
        </a:xfrm>
      </p:grpSpPr>
      <p:sp>
        <p:nvSpPr>
          <p:cNvPr id="5" name="文本框 27">
            <a:extLst>
              <a:ext uri="{FF2B5EF4-FFF2-40B4-BE49-F238E27FC236}">
                <a16:creationId xmlns:a16="http://schemas.microsoft.com/office/drawing/2014/main" id="{1D2839A0-9255-4B75-BCE6-B7A30058CB54}"/>
              </a:ext>
            </a:extLst>
          </p:cNvPr>
          <p:cNvSpPr txBox="1">
            <a:spLocks noChangeArrowheads="1"/>
          </p:cNvSpPr>
          <p:nvPr userDrawn="1"/>
        </p:nvSpPr>
        <p:spPr bwMode="auto">
          <a:xfrm>
            <a:off x="7900270" y="6444477"/>
            <a:ext cx="259686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marL="742950" indent="-28575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11430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16002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20574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eaLnBrk="1" hangingPunct="1">
              <a:defRPr/>
            </a:pPr>
            <a:r>
              <a:rPr lang="zh-CN" altLang="en-US" sz="900" b="1" kern="0" spc="90" dirty="0">
                <a:solidFill>
                  <a:schemeClr val="tx1">
                    <a:lumMod val="50000"/>
                    <a:lumOff val="50000"/>
                  </a:schemeClr>
                </a:solidFill>
                <a:latin typeface="微软雅黑" panose="020B0503020204020204" pitchFamily="34" charset="-122"/>
                <a:ea typeface="微软雅黑" panose="020B0503020204020204" pitchFamily="34" charset="-122"/>
              </a:rPr>
              <a:t>习近平新时代中国特色社会主义思想三十讲</a:t>
            </a:r>
            <a:endParaRPr lang="zh-CN" altLang="en-US" sz="900" b="1" kern="0" spc="90" dirty="0">
              <a:solidFill>
                <a:schemeClr val="tx1">
                  <a:lumMod val="50000"/>
                  <a:lumOff val="50000"/>
                </a:schemeClr>
              </a:solidFill>
              <a:latin typeface="华文行楷" panose="02010800040101010101" pitchFamily="2" charset="-122"/>
              <a:ea typeface="华文行楷" panose="02010800040101010101" pitchFamily="2" charset="-122"/>
            </a:endParaRPr>
          </a:p>
        </p:txBody>
      </p:sp>
      <p:sp>
        <p:nvSpPr>
          <p:cNvPr id="6" name="矩形 5">
            <a:extLst>
              <a:ext uri="{FF2B5EF4-FFF2-40B4-BE49-F238E27FC236}">
                <a16:creationId xmlns:a16="http://schemas.microsoft.com/office/drawing/2014/main" id="{5873DBF8-2869-4CFC-A5D1-2CE054C3148C}"/>
              </a:ext>
            </a:extLst>
          </p:cNvPr>
          <p:cNvSpPr>
            <a:spLocks noChangeArrowheads="1"/>
          </p:cNvSpPr>
          <p:nvPr userDrawn="1"/>
        </p:nvSpPr>
        <p:spPr bwMode="auto">
          <a:xfrm>
            <a:off x="11053584" y="6446383"/>
            <a:ext cx="100811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marL="742950" indent="-28575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11430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16002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20574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algn="ctr" eaLnBrk="1" hangingPunct="1">
              <a:defRPr/>
            </a:pPr>
            <a:r>
              <a:rPr lang="zh-CN" altLang="en-US" sz="1050" dirty="0">
                <a:solidFill>
                  <a:srgbClr val="C00000"/>
                </a:solidFill>
                <a:latin typeface="华文行楷" panose="02010800040101010101" pitchFamily="2" charset="-122"/>
                <a:ea typeface="华文行楷" panose="02010800040101010101" pitchFamily="2" charset="-122"/>
              </a:rPr>
              <a:t>第五讲</a:t>
            </a:r>
            <a:endParaRPr lang="zh-CN" altLang="en-US" sz="1050" dirty="0">
              <a:solidFill>
                <a:srgbClr val="C00000"/>
              </a:solidFill>
            </a:endParaRPr>
          </a:p>
        </p:txBody>
      </p:sp>
      <p:sp>
        <p:nvSpPr>
          <p:cNvPr id="8" name="TextBox 2">
            <a:extLst>
              <a:ext uri="{FF2B5EF4-FFF2-40B4-BE49-F238E27FC236}">
                <a16:creationId xmlns:a16="http://schemas.microsoft.com/office/drawing/2014/main" id="{1A523B20-404D-411F-9C26-D5FA15716C1D}"/>
              </a:ext>
            </a:extLst>
          </p:cNvPr>
          <p:cNvSpPr txBox="1">
            <a:spLocks noChangeArrowheads="1"/>
          </p:cNvSpPr>
          <p:nvPr userDrawn="1"/>
        </p:nvSpPr>
        <p:spPr bwMode="auto">
          <a:xfrm>
            <a:off x="263353" y="142859"/>
            <a:ext cx="2919235" cy="230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7" tIns="34289" rIns="68577" bIns="34289" anchor="ctr">
            <a:spAutoFit/>
          </a:bodyPr>
          <a:lstStyle>
            <a:lvl1pPr marL="285750" indent="-285750"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13700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18272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22844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27416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marL="0" indent="0" eaLnBrk="1" hangingPunct="1"/>
            <a:r>
              <a:rPr lang="zh-CN" altLang="en-US" sz="1050" b="1" kern="0" spc="90" dirty="0">
                <a:solidFill>
                  <a:schemeClr val="tx1">
                    <a:lumMod val="85000"/>
                    <a:lumOff val="15000"/>
                  </a:schemeClr>
                </a:solidFill>
                <a:latin typeface="微软雅黑" panose="020B0503020204020204" pitchFamily="34" charset="-122"/>
                <a:ea typeface="微软雅黑" panose="020B0503020204020204" pitchFamily="34" charset="-122"/>
              </a:rPr>
              <a:t>四、新时代要有新气象新作为</a:t>
            </a:r>
          </a:p>
        </p:txBody>
      </p:sp>
      <p:cxnSp>
        <p:nvCxnSpPr>
          <p:cNvPr id="9" name="直接箭头连接符 79">
            <a:extLst>
              <a:ext uri="{FF2B5EF4-FFF2-40B4-BE49-F238E27FC236}">
                <a16:creationId xmlns:a16="http://schemas.microsoft.com/office/drawing/2014/main" id="{E1D8EDFE-55D7-4D4E-957B-E1E0A50BC731}"/>
              </a:ext>
            </a:extLst>
          </p:cNvPr>
          <p:cNvCxnSpPr>
            <a:cxnSpLocks/>
          </p:cNvCxnSpPr>
          <p:nvPr userDrawn="1"/>
        </p:nvCxnSpPr>
        <p:spPr bwMode="auto">
          <a:xfrm>
            <a:off x="2927650" y="260648"/>
            <a:ext cx="8992492" cy="0"/>
          </a:xfrm>
          <a:prstGeom prst="straightConnector1">
            <a:avLst/>
          </a:prstGeom>
          <a:ln w="635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33D4CF7E-6405-4542-B987-F5AD3CDDD1CB}"/>
              </a:ext>
            </a:extLst>
          </p:cNvPr>
          <p:cNvCxnSpPr>
            <a:cxnSpLocks/>
          </p:cNvCxnSpPr>
          <p:nvPr userDrawn="1"/>
        </p:nvCxnSpPr>
        <p:spPr>
          <a:xfrm>
            <a:off x="331294" y="6582976"/>
            <a:ext cx="74929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8882309"/>
      </p:ext>
    </p:extLst>
  </p:cSld>
  <p:clrMapOvr>
    <a:masterClrMapping/>
  </p:clrMapOvr>
  <p:extLst>
    <p:ext uri="{DCECCB84-F9BA-43D5-87BE-67443E8EF086}">
      <p15:sldGuideLst xmlns:p15="http://schemas.microsoft.com/office/powerpoint/2012/main">
        <p15:guide id="1" orient="horz" pos="4156" userDrawn="1">
          <p15:clr>
            <a:srgbClr val="FBAE40"/>
          </p15:clr>
        </p15:guide>
        <p15:guide id="2" pos="512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3"/>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8"/>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FDEDAE6-DC90-4019-8858-5780007FC948}" type="datetimeFigureOut">
              <a:rPr lang="zh-CN" altLang="en-US" smtClean="0"/>
              <a:t>2022/6/10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FBF145-8901-45B8-BB22-C60220E23F19}" type="slidenum">
              <a:rPr lang="zh-CN" altLang="en-US" smtClean="0"/>
              <a:t>‹#›</a:t>
            </a:fld>
            <a:endParaRPr lang="zh-CN" altLang="en-US"/>
          </a:p>
        </p:txBody>
      </p:sp>
    </p:spTree>
    <p:extLst>
      <p:ext uri="{BB962C8B-B14F-4D97-AF65-F5344CB8AC3E}">
        <p14:creationId xmlns:p14="http://schemas.microsoft.com/office/powerpoint/2010/main" val="10410751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小结">
    <p:bg>
      <p:bgPr>
        <a:solidFill>
          <a:srgbClr val="FDFFF5"/>
        </a:solid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F870B40-8974-40CE-8262-6534384948D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415480" y="0"/>
            <a:ext cx="10776520" cy="2873196"/>
          </a:xfrm>
          <a:prstGeom prst="rect">
            <a:avLst/>
          </a:prstGeom>
        </p:spPr>
      </p:pic>
    </p:spTree>
    <p:extLst>
      <p:ext uri="{BB962C8B-B14F-4D97-AF65-F5344CB8AC3E}">
        <p14:creationId xmlns:p14="http://schemas.microsoft.com/office/powerpoint/2010/main" val="1692952187"/>
      </p:ext>
    </p:extLst>
  </p:cSld>
  <p:clrMapOvr>
    <a:masterClrMapping/>
  </p:clrMapOvr>
  <p:extLst>
    <p:ext uri="{DCECCB84-F9BA-43D5-87BE-67443E8EF086}">
      <p15:sldGuideLst xmlns:p15="http://schemas.microsoft.com/office/powerpoint/2012/main">
        <p15:guide id="1" pos="887" userDrawn="1">
          <p15:clr>
            <a:srgbClr val="FBAE40"/>
          </p15:clr>
        </p15:guide>
        <p15:guide id="2" pos="9353" userDrawn="1">
          <p15:clr>
            <a:srgbClr val="FBAE40"/>
          </p15:clr>
        </p15:guide>
        <p15:guide id="4" orient="horz" pos="346" userDrawn="1">
          <p15:clr>
            <a:srgbClr val="FBAE40"/>
          </p15:clr>
        </p15:guide>
        <p15:guide id="5" orient="horz" pos="3974" userDrawn="1">
          <p15:clr>
            <a:srgbClr val="FBAE40"/>
          </p15:clr>
        </p15:guide>
        <p15:guide id="6" orient="horz" pos="216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9"/>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8436741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17827859-D435-4724-8223-727E6B974E24}" type="datetimeFigureOut">
              <a:rPr lang="zh-CN" altLang="en-US" smtClean="0"/>
              <a:t>2022/6/10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B0325CB-8809-4562-9528-0DB355CAE7DF}" type="slidenum">
              <a:rPr lang="zh-CN" altLang="en-US" smtClean="0"/>
              <a:t>‹#›</a:t>
            </a:fld>
            <a:endParaRPr lang="zh-CN" altLang="en-US"/>
          </a:p>
        </p:txBody>
      </p:sp>
    </p:spTree>
    <p:extLst>
      <p:ext uri="{BB962C8B-B14F-4D97-AF65-F5344CB8AC3E}">
        <p14:creationId xmlns:p14="http://schemas.microsoft.com/office/powerpoint/2010/main" val="27869019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7827859-D435-4724-8223-727E6B974E24}" type="datetimeFigureOut">
              <a:rPr lang="zh-CN" altLang="en-US" smtClean="0"/>
              <a:t>2022/6/10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B0325CB-8809-4562-9528-0DB355CAE7DF}" type="slidenum">
              <a:rPr lang="zh-CN" altLang="en-US" smtClean="0"/>
              <a:t>‹#›</a:t>
            </a:fld>
            <a:endParaRPr lang="zh-CN" altLang="en-US"/>
          </a:p>
        </p:txBody>
      </p:sp>
    </p:spTree>
    <p:extLst>
      <p:ext uri="{BB962C8B-B14F-4D97-AF65-F5344CB8AC3E}">
        <p14:creationId xmlns:p14="http://schemas.microsoft.com/office/powerpoint/2010/main" val="7597902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7827859-D435-4724-8223-727E6B974E24}" type="datetimeFigureOut">
              <a:rPr lang="zh-CN" altLang="en-US" smtClean="0"/>
              <a:t>2022/6/10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B0325CB-8809-4562-9528-0DB355CAE7DF}" type="slidenum">
              <a:rPr lang="zh-CN" altLang="en-US" smtClean="0"/>
              <a:t>‹#›</a:t>
            </a:fld>
            <a:endParaRPr lang="zh-CN" altLang="en-US"/>
          </a:p>
        </p:txBody>
      </p:sp>
    </p:spTree>
    <p:extLst>
      <p:ext uri="{BB962C8B-B14F-4D97-AF65-F5344CB8AC3E}">
        <p14:creationId xmlns:p14="http://schemas.microsoft.com/office/powerpoint/2010/main" val="3844683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17827859-D435-4724-8223-727E6B974E24}" type="datetimeFigureOut">
              <a:rPr lang="zh-CN" altLang="en-US" smtClean="0"/>
              <a:t>2022/6/10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B0325CB-8809-4562-9528-0DB355CAE7DF}" type="slidenum">
              <a:rPr lang="zh-CN" altLang="en-US" smtClean="0"/>
              <a:t>‹#›</a:t>
            </a:fld>
            <a:endParaRPr lang="zh-CN" altLang="en-US"/>
          </a:p>
        </p:txBody>
      </p:sp>
    </p:spTree>
    <p:extLst>
      <p:ext uri="{BB962C8B-B14F-4D97-AF65-F5344CB8AC3E}">
        <p14:creationId xmlns:p14="http://schemas.microsoft.com/office/powerpoint/2010/main" val="34592014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17827859-D435-4724-8223-727E6B974E24}" type="datetimeFigureOut">
              <a:rPr lang="zh-CN" altLang="en-US" smtClean="0"/>
              <a:t>2022/6/10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B0325CB-8809-4562-9528-0DB355CAE7DF}" type="slidenum">
              <a:rPr lang="zh-CN" altLang="en-US" smtClean="0"/>
              <a:t>‹#›</a:t>
            </a:fld>
            <a:endParaRPr lang="zh-CN" altLang="en-US"/>
          </a:p>
        </p:txBody>
      </p:sp>
    </p:spTree>
    <p:extLst>
      <p:ext uri="{BB962C8B-B14F-4D97-AF65-F5344CB8AC3E}">
        <p14:creationId xmlns:p14="http://schemas.microsoft.com/office/powerpoint/2010/main" val="21502953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7827859-D435-4724-8223-727E6B974E24}" type="datetimeFigureOut">
              <a:rPr lang="zh-CN" altLang="en-US" smtClean="0"/>
              <a:t>2022/6/10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B0325CB-8809-4562-9528-0DB355CAE7DF}" type="slidenum">
              <a:rPr lang="zh-CN" altLang="en-US" smtClean="0"/>
              <a:t>‹#›</a:t>
            </a:fld>
            <a:endParaRPr lang="zh-CN" altLang="en-US"/>
          </a:p>
        </p:txBody>
      </p:sp>
    </p:spTree>
    <p:extLst>
      <p:ext uri="{BB962C8B-B14F-4D97-AF65-F5344CB8AC3E}">
        <p14:creationId xmlns:p14="http://schemas.microsoft.com/office/powerpoint/2010/main" val="81754705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827859-D435-4724-8223-727E6B974E24}" type="datetimeFigureOut">
              <a:rPr lang="zh-CN" altLang="en-US" smtClean="0"/>
              <a:t>2022/6/10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B0325CB-8809-4562-9528-0DB355CAE7DF}" type="slidenum">
              <a:rPr lang="zh-CN" altLang="en-US" smtClean="0"/>
              <a:t>‹#›</a:t>
            </a:fld>
            <a:endParaRPr lang="zh-CN" altLang="en-US"/>
          </a:p>
        </p:txBody>
      </p:sp>
    </p:spTree>
    <p:extLst>
      <p:ext uri="{BB962C8B-B14F-4D97-AF65-F5344CB8AC3E}">
        <p14:creationId xmlns:p14="http://schemas.microsoft.com/office/powerpoint/2010/main" val="35819250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7827859-D435-4724-8223-727E6B974E24}" type="datetimeFigureOut">
              <a:rPr lang="zh-CN" altLang="en-US" smtClean="0"/>
              <a:t>2022/6/10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B0325CB-8809-4562-9528-0DB355CAE7DF}" type="slidenum">
              <a:rPr lang="zh-CN" altLang="en-US" smtClean="0"/>
              <a:t>‹#›</a:t>
            </a:fld>
            <a:endParaRPr lang="zh-CN" altLang="en-US"/>
          </a:p>
        </p:txBody>
      </p:sp>
    </p:spTree>
    <p:extLst>
      <p:ext uri="{BB962C8B-B14F-4D97-AF65-F5344CB8AC3E}">
        <p14:creationId xmlns:p14="http://schemas.microsoft.com/office/powerpoint/2010/main" val="871199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5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825625"/>
            <a:ext cx="515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FDEDAE6-DC90-4019-8858-5780007FC948}" type="datetimeFigureOut">
              <a:rPr lang="zh-CN" altLang="en-US" smtClean="0"/>
              <a:t>2022/6/10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6FBF145-8901-45B8-BB22-C60220E23F19}" type="slidenum">
              <a:rPr lang="zh-CN" altLang="en-US" smtClean="0"/>
              <a:t>‹#›</a:t>
            </a:fld>
            <a:endParaRPr lang="zh-CN" altLang="en-US"/>
          </a:p>
        </p:txBody>
      </p:sp>
    </p:spTree>
    <p:extLst>
      <p:ext uri="{BB962C8B-B14F-4D97-AF65-F5344CB8AC3E}">
        <p14:creationId xmlns:p14="http://schemas.microsoft.com/office/powerpoint/2010/main" val="12642421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7827859-D435-4724-8223-727E6B974E24}" type="datetimeFigureOut">
              <a:rPr lang="zh-CN" altLang="en-US" smtClean="0"/>
              <a:t>2022/6/10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B0325CB-8809-4562-9528-0DB355CAE7DF}" type="slidenum">
              <a:rPr lang="zh-CN" altLang="en-US" smtClean="0"/>
              <a:t>‹#›</a:t>
            </a:fld>
            <a:endParaRPr lang="zh-CN" altLang="en-US"/>
          </a:p>
        </p:txBody>
      </p:sp>
    </p:spTree>
    <p:extLst>
      <p:ext uri="{BB962C8B-B14F-4D97-AF65-F5344CB8AC3E}">
        <p14:creationId xmlns:p14="http://schemas.microsoft.com/office/powerpoint/2010/main" val="1085135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7827859-D435-4724-8223-727E6B974E24}" type="datetimeFigureOut">
              <a:rPr lang="zh-CN" altLang="en-US" smtClean="0"/>
              <a:t>2022/6/10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B0325CB-8809-4562-9528-0DB355CAE7DF}" type="slidenum">
              <a:rPr lang="zh-CN" altLang="en-US" smtClean="0"/>
              <a:t>‹#›</a:t>
            </a:fld>
            <a:endParaRPr lang="zh-CN" altLang="en-US"/>
          </a:p>
        </p:txBody>
      </p:sp>
    </p:spTree>
    <p:extLst>
      <p:ext uri="{BB962C8B-B14F-4D97-AF65-F5344CB8AC3E}">
        <p14:creationId xmlns:p14="http://schemas.microsoft.com/office/powerpoint/2010/main" val="8013793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7827859-D435-4724-8223-727E6B974E24}" type="datetimeFigureOut">
              <a:rPr lang="zh-CN" altLang="en-US" smtClean="0"/>
              <a:t>2022/6/10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B0325CB-8809-4562-9528-0DB355CAE7DF}" type="slidenum">
              <a:rPr lang="zh-CN" altLang="en-US" smtClean="0"/>
              <a:t>‹#›</a:t>
            </a:fld>
            <a:endParaRPr lang="zh-CN" altLang="en-US"/>
          </a:p>
        </p:txBody>
      </p:sp>
    </p:spTree>
    <p:extLst>
      <p:ext uri="{BB962C8B-B14F-4D97-AF65-F5344CB8AC3E}">
        <p14:creationId xmlns:p14="http://schemas.microsoft.com/office/powerpoint/2010/main" val="82988619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页">
    <p:bg>
      <p:bgPr>
        <a:solidFill>
          <a:srgbClr val="FFFFF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76296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页右">
    <p:spTree>
      <p:nvGrpSpPr>
        <p:cNvPr id="1" name=""/>
        <p:cNvGrpSpPr/>
        <p:nvPr/>
      </p:nvGrpSpPr>
      <p:grpSpPr>
        <a:xfrm>
          <a:off x="0" y="0"/>
          <a:ext cx="0" cy="0"/>
          <a:chOff x="0" y="0"/>
          <a:chExt cx="0" cy="0"/>
        </a:xfrm>
      </p:grpSpPr>
      <p:pic>
        <p:nvPicPr>
          <p:cNvPr id="4"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2174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991422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页">
    <p:spTree>
      <p:nvGrpSpPr>
        <p:cNvPr id="1" name=""/>
        <p:cNvGrpSpPr/>
        <p:nvPr/>
      </p:nvGrpSpPr>
      <p:grpSpPr>
        <a:xfrm>
          <a:off x="0" y="0"/>
          <a:ext cx="0" cy="0"/>
          <a:chOff x="0" y="0"/>
          <a:chExt cx="0" cy="0"/>
        </a:xfrm>
      </p:grpSpPr>
      <p:pic>
        <p:nvPicPr>
          <p:cNvPr id="3"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81829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本讲内容&amp;金句">
    <p:bg>
      <p:bgPr>
        <a:solidFill>
          <a:srgbClr val="FFFFF5"/>
        </a:solid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B05CA5E-C216-4C11-9641-92A3DACFE72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415480" y="0"/>
            <a:ext cx="10776520" cy="2873196"/>
          </a:xfrm>
          <a:prstGeom prst="rect">
            <a:avLst/>
          </a:prstGeom>
        </p:spPr>
      </p:pic>
      <p:pic>
        <p:nvPicPr>
          <p:cNvPr id="9" name="图片 36">
            <a:extLst>
              <a:ext uri="{FF2B5EF4-FFF2-40B4-BE49-F238E27FC236}">
                <a16:creationId xmlns:a16="http://schemas.microsoft.com/office/drawing/2014/main" id="{A26DF16D-67FA-45CA-BCC2-970FABACAAC3}"/>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247" t="-1" b="909"/>
          <a:stretch/>
        </p:blipFill>
        <p:spPr bwMode="auto">
          <a:xfrm>
            <a:off x="0" y="6165850"/>
            <a:ext cx="121920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32" descr="图片包含 轮廓&#10;&#10;已生成高可信度的说明">
            <a:extLst>
              <a:ext uri="{FF2B5EF4-FFF2-40B4-BE49-F238E27FC236}">
                <a16:creationId xmlns:a16="http://schemas.microsoft.com/office/drawing/2014/main" id="{C07E110B-A8CF-4887-B383-ADE6D5509A9B}"/>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 y="0"/>
            <a:ext cx="3287713" cy="144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8594744"/>
      </p:ext>
    </p:extLst>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正文】一部分">
    <p:bg>
      <p:bgPr>
        <a:solidFill>
          <a:srgbClr val="FFFFF5"/>
        </a:solidFill>
        <a:effectLst/>
      </p:bgPr>
    </p:bg>
    <p:spTree>
      <p:nvGrpSpPr>
        <p:cNvPr id="1" name=""/>
        <p:cNvGrpSpPr/>
        <p:nvPr/>
      </p:nvGrpSpPr>
      <p:grpSpPr>
        <a:xfrm>
          <a:off x="0" y="0"/>
          <a:ext cx="0" cy="0"/>
          <a:chOff x="0" y="0"/>
          <a:chExt cx="0" cy="0"/>
        </a:xfrm>
      </p:grpSpPr>
      <p:sp>
        <p:nvSpPr>
          <p:cNvPr id="40" name="TextBox 2">
            <a:extLst>
              <a:ext uri="{FF2B5EF4-FFF2-40B4-BE49-F238E27FC236}">
                <a16:creationId xmlns:a16="http://schemas.microsoft.com/office/drawing/2014/main" id="{FA47B6D1-6AEB-4524-AD30-C2A1FE115DD6}"/>
              </a:ext>
            </a:extLst>
          </p:cNvPr>
          <p:cNvSpPr txBox="1">
            <a:spLocks noChangeArrowheads="1"/>
          </p:cNvSpPr>
          <p:nvPr userDrawn="1"/>
        </p:nvSpPr>
        <p:spPr bwMode="auto">
          <a:xfrm>
            <a:off x="263356" y="142797"/>
            <a:ext cx="4127673" cy="2309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8577" tIns="34289" rIns="68577" bIns="34289" anchor="ctr">
            <a:spAutoFit/>
          </a:bodyPr>
          <a:lstStyle>
            <a:lvl1pPr marL="285750" indent="-285750"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13700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18272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22844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27416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marL="0" indent="0"/>
            <a:r>
              <a:rPr lang="zh-CN" altLang="en-US" sz="1051" b="1" kern="0" spc="91" dirty="0">
                <a:solidFill>
                  <a:prstClr val="black">
                    <a:lumMod val="85000"/>
                    <a:lumOff val="15000"/>
                  </a:prstClr>
                </a:solidFill>
                <a:latin typeface="微软雅黑" panose="020B0503020204020204" pitchFamily="34" charset="-122"/>
                <a:ea typeface="微软雅黑" panose="020B0503020204020204" pitchFamily="34" charset="-122"/>
              </a:rPr>
              <a:t>一、立足时代之基、回答时代之问的科学理论</a:t>
            </a:r>
          </a:p>
        </p:txBody>
      </p:sp>
      <p:cxnSp>
        <p:nvCxnSpPr>
          <p:cNvPr id="41" name="直接箭头连接符 79">
            <a:extLst>
              <a:ext uri="{FF2B5EF4-FFF2-40B4-BE49-F238E27FC236}">
                <a16:creationId xmlns:a16="http://schemas.microsoft.com/office/drawing/2014/main" id="{90910BC5-AF54-4E06-9F69-328C0B2C6D2E}"/>
              </a:ext>
            </a:extLst>
          </p:cNvPr>
          <p:cNvCxnSpPr>
            <a:cxnSpLocks/>
            <a:stCxn id="40" idx="3"/>
          </p:cNvCxnSpPr>
          <p:nvPr userDrawn="1"/>
        </p:nvCxnSpPr>
        <p:spPr bwMode="auto">
          <a:xfrm>
            <a:off x="4391029" y="258277"/>
            <a:ext cx="7465615" cy="2373"/>
          </a:xfrm>
          <a:prstGeom prst="straightConnector1">
            <a:avLst/>
          </a:prstGeom>
          <a:ln w="635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41219603-4EA7-4753-A4ED-62ABDEEFEE5C}"/>
              </a:ext>
            </a:extLst>
          </p:cNvPr>
          <p:cNvSpPr txBox="1">
            <a:spLocks noChangeArrowheads="1"/>
          </p:cNvSpPr>
          <p:nvPr userDrawn="1"/>
        </p:nvSpPr>
        <p:spPr bwMode="auto">
          <a:xfrm>
            <a:off x="7900271" y="6444476"/>
            <a:ext cx="259930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marL="742950" indent="-28575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11430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16002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20574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defTabSz="685783">
              <a:defRPr/>
            </a:pPr>
            <a:r>
              <a:rPr lang="zh-CN" altLang="en-US" sz="900" b="1" kern="0" spc="91" dirty="0">
                <a:solidFill>
                  <a:prstClr val="black">
                    <a:lumMod val="50000"/>
                    <a:lumOff val="50000"/>
                  </a:prstClr>
                </a:solidFill>
                <a:latin typeface="微软雅黑" panose="020B0503020204020204" pitchFamily="34" charset="-122"/>
                <a:ea typeface="微软雅黑" panose="020B0503020204020204" pitchFamily="34" charset="-122"/>
              </a:rPr>
              <a:t>习近平新时代中国特色社会主义思想三十讲</a:t>
            </a:r>
            <a:endParaRPr lang="zh-CN" altLang="en-US" sz="900" b="1" kern="0" spc="91" dirty="0">
              <a:solidFill>
                <a:prstClr val="black">
                  <a:lumMod val="50000"/>
                  <a:lumOff val="50000"/>
                </a:prstClr>
              </a:solidFill>
              <a:latin typeface="华文行楷" panose="02010800040101010101" pitchFamily="2" charset="-122"/>
              <a:ea typeface="华文行楷" panose="02010800040101010101" pitchFamily="2" charset="-122"/>
            </a:endParaRPr>
          </a:p>
        </p:txBody>
      </p:sp>
      <p:sp>
        <p:nvSpPr>
          <p:cNvPr id="43" name="矩形 42">
            <a:extLst>
              <a:ext uri="{FF2B5EF4-FFF2-40B4-BE49-F238E27FC236}">
                <a16:creationId xmlns:a16="http://schemas.microsoft.com/office/drawing/2014/main" id="{749ECFAC-CEA6-4322-BE54-161F14A45A59}"/>
              </a:ext>
            </a:extLst>
          </p:cNvPr>
          <p:cNvSpPr>
            <a:spLocks noChangeArrowheads="1"/>
          </p:cNvSpPr>
          <p:nvPr userDrawn="1"/>
        </p:nvSpPr>
        <p:spPr bwMode="auto">
          <a:xfrm>
            <a:off x="11053584" y="6441166"/>
            <a:ext cx="1008112" cy="2540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chor="ctr">
            <a:spAutoFit/>
          </a:bodyPr>
          <a:lstStyle>
            <a:lvl1pPr>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marL="742950" indent="-28575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11430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16002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20574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algn="ctr" defTabSz="685783">
              <a:defRPr/>
            </a:pPr>
            <a:r>
              <a:rPr lang="zh-CN" altLang="en-US" sz="1051" dirty="0">
                <a:solidFill>
                  <a:srgbClr val="C00000"/>
                </a:solidFill>
                <a:latin typeface="华文行楷" panose="02010800040101010101" pitchFamily="2" charset="-122"/>
                <a:ea typeface="华文行楷" panose="02010800040101010101" pitchFamily="2" charset="-122"/>
              </a:rPr>
              <a:t>第一讲</a:t>
            </a:r>
            <a:endParaRPr lang="zh-CN" altLang="en-US" sz="1051" dirty="0">
              <a:solidFill>
                <a:srgbClr val="C00000"/>
              </a:solidFill>
            </a:endParaRPr>
          </a:p>
        </p:txBody>
      </p:sp>
      <p:cxnSp>
        <p:nvCxnSpPr>
          <p:cNvPr id="10" name="直接连接符 9">
            <a:extLst>
              <a:ext uri="{FF2B5EF4-FFF2-40B4-BE49-F238E27FC236}">
                <a16:creationId xmlns:a16="http://schemas.microsoft.com/office/drawing/2014/main" id="{2E861082-6DDC-462B-988D-DD6DCE57028B}"/>
              </a:ext>
            </a:extLst>
          </p:cNvPr>
          <p:cNvCxnSpPr>
            <a:cxnSpLocks/>
          </p:cNvCxnSpPr>
          <p:nvPr userDrawn="1"/>
        </p:nvCxnSpPr>
        <p:spPr>
          <a:xfrm>
            <a:off x="340965" y="6582976"/>
            <a:ext cx="751281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739004"/>
      </p:ext>
    </p:extLst>
  </p:cSld>
  <p:clrMapOvr>
    <a:masterClrMapping/>
  </p:clrMapOvr>
  <p:extLst>
    <p:ext uri="{DCECCB84-F9BA-43D5-87BE-67443E8EF086}">
      <p15:sldGuideLst xmlns:p15="http://schemas.microsoft.com/office/powerpoint/2012/main">
        <p15:guide id="1" pos="665">
          <p15:clr>
            <a:srgbClr val="FBAE40"/>
          </p15:clr>
        </p15:guide>
        <p15:guide id="2" pos="7015">
          <p15:clr>
            <a:srgbClr val="FBAE40"/>
          </p15:clr>
        </p15:guide>
        <p15:guide id="3" orient="horz" pos="346">
          <p15:clr>
            <a:srgbClr val="FBAE40"/>
          </p15:clr>
        </p15:guide>
        <p15:guide id="4" orient="horz" pos="3974">
          <p15:clr>
            <a:srgbClr val="FBAE40"/>
          </p15:clr>
        </p15:guide>
        <p15:guide id="5" orient="horz" pos="4178">
          <p15:clr>
            <a:srgbClr val="FBAE40"/>
          </p15:clr>
        </p15:guide>
        <p15:guide id="6" orient="horz" pos="4088">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正文】二部分">
    <p:bg>
      <p:bgPr>
        <a:solidFill>
          <a:srgbClr val="FFFFF5"/>
        </a:solidFill>
        <a:effectLst/>
      </p:bgPr>
    </p:bg>
    <p:spTree>
      <p:nvGrpSpPr>
        <p:cNvPr id="1" name=""/>
        <p:cNvGrpSpPr/>
        <p:nvPr/>
      </p:nvGrpSpPr>
      <p:grpSpPr>
        <a:xfrm>
          <a:off x="0" y="0"/>
          <a:ext cx="0" cy="0"/>
          <a:chOff x="0" y="0"/>
          <a:chExt cx="0" cy="0"/>
        </a:xfrm>
      </p:grpSpPr>
      <p:sp>
        <p:nvSpPr>
          <p:cNvPr id="32" name="文本框 31">
            <a:extLst>
              <a:ext uri="{FF2B5EF4-FFF2-40B4-BE49-F238E27FC236}">
                <a16:creationId xmlns:a16="http://schemas.microsoft.com/office/drawing/2014/main" id="{9A6260CD-1973-4742-A926-3AA0C7827CB9}"/>
              </a:ext>
            </a:extLst>
          </p:cNvPr>
          <p:cNvSpPr txBox="1">
            <a:spLocks noChangeArrowheads="1"/>
          </p:cNvSpPr>
          <p:nvPr userDrawn="1"/>
        </p:nvSpPr>
        <p:spPr bwMode="auto">
          <a:xfrm>
            <a:off x="7900271" y="6444476"/>
            <a:ext cx="259930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marL="742950" indent="-28575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11430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16002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20574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defTabSz="685783">
              <a:defRPr/>
            </a:pPr>
            <a:r>
              <a:rPr lang="zh-CN" altLang="en-US" sz="900" b="1" kern="0" spc="91" dirty="0">
                <a:solidFill>
                  <a:prstClr val="black">
                    <a:lumMod val="50000"/>
                    <a:lumOff val="50000"/>
                  </a:prstClr>
                </a:solidFill>
                <a:latin typeface="微软雅黑" panose="020B0503020204020204" pitchFamily="34" charset="-122"/>
                <a:ea typeface="微软雅黑" panose="020B0503020204020204" pitchFamily="34" charset="-122"/>
              </a:rPr>
              <a:t>习近平新时代中国特色社会主义思想三十讲</a:t>
            </a:r>
            <a:endParaRPr lang="zh-CN" altLang="en-US" sz="900" b="1" kern="0" spc="91" dirty="0">
              <a:solidFill>
                <a:prstClr val="black">
                  <a:lumMod val="50000"/>
                  <a:lumOff val="50000"/>
                </a:prstClr>
              </a:solidFill>
              <a:latin typeface="华文行楷" panose="02010800040101010101" pitchFamily="2" charset="-122"/>
              <a:ea typeface="华文行楷" panose="02010800040101010101" pitchFamily="2" charset="-122"/>
            </a:endParaRPr>
          </a:p>
        </p:txBody>
      </p:sp>
      <p:sp>
        <p:nvSpPr>
          <p:cNvPr id="33" name="矩形 32">
            <a:extLst>
              <a:ext uri="{FF2B5EF4-FFF2-40B4-BE49-F238E27FC236}">
                <a16:creationId xmlns:a16="http://schemas.microsoft.com/office/drawing/2014/main" id="{57CA9EA3-1968-439B-97CA-19B81DDAC412}"/>
              </a:ext>
            </a:extLst>
          </p:cNvPr>
          <p:cNvSpPr>
            <a:spLocks noChangeArrowheads="1"/>
          </p:cNvSpPr>
          <p:nvPr userDrawn="1"/>
        </p:nvSpPr>
        <p:spPr bwMode="auto">
          <a:xfrm>
            <a:off x="11053584" y="6441166"/>
            <a:ext cx="1008112" cy="2540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chor="ctr">
            <a:spAutoFit/>
          </a:bodyPr>
          <a:lstStyle>
            <a:lvl1pPr>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marL="742950" indent="-28575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11430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16002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20574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algn="ctr" defTabSz="685783">
              <a:defRPr/>
            </a:pPr>
            <a:r>
              <a:rPr lang="zh-CN" altLang="en-US" sz="1051" dirty="0">
                <a:solidFill>
                  <a:srgbClr val="C00000"/>
                </a:solidFill>
                <a:latin typeface="华文行楷" panose="02010800040101010101" pitchFamily="2" charset="-122"/>
                <a:ea typeface="华文行楷" panose="02010800040101010101" pitchFamily="2" charset="-122"/>
              </a:rPr>
              <a:t>第一讲</a:t>
            </a:r>
            <a:endParaRPr lang="zh-CN" altLang="en-US" sz="1051" dirty="0">
              <a:solidFill>
                <a:srgbClr val="C00000"/>
              </a:solidFill>
            </a:endParaRPr>
          </a:p>
        </p:txBody>
      </p:sp>
      <p:cxnSp>
        <p:nvCxnSpPr>
          <p:cNvPr id="34" name="直接连接符 33">
            <a:extLst>
              <a:ext uri="{FF2B5EF4-FFF2-40B4-BE49-F238E27FC236}">
                <a16:creationId xmlns:a16="http://schemas.microsoft.com/office/drawing/2014/main" id="{7F07E39E-F9AF-4FAF-8E6C-F95DDD308E8D}"/>
              </a:ext>
            </a:extLst>
          </p:cNvPr>
          <p:cNvCxnSpPr>
            <a:cxnSpLocks/>
          </p:cNvCxnSpPr>
          <p:nvPr userDrawn="1"/>
        </p:nvCxnSpPr>
        <p:spPr>
          <a:xfrm>
            <a:off x="340965" y="6582976"/>
            <a:ext cx="751281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5" name="TextBox 2">
            <a:extLst>
              <a:ext uri="{FF2B5EF4-FFF2-40B4-BE49-F238E27FC236}">
                <a16:creationId xmlns:a16="http://schemas.microsoft.com/office/drawing/2014/main" id="{8218B28B-93FC-4CDA-81CC-7987179B5788}"/>
              </a:ext>
            </a:extLst>
          </p:cNvPr>
          <p:cNvSpPr txBox="1">
            <a:spLocks noChangeArrowheads="1"/>
          </p:cNvSpPr>
          <p:nvPr userDrawn="1"/>
        </p:nvSpPr>
        <p:spPr bwMode="auto">
          <a:xfrm>
            <a:off x="263352" y="142797"/>
            <a:ext cx="4318173" cy="2309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8577" tIns="34289" rIns="68577" bIns="34289" anchor="ctr">
            <a:spAutoFit/>
          </a:bodyPr>
          <a:lstStyle>
            <a:lvl1pPr marL="285750" indent="-285750"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13700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18272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22844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27416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marL="0" indent="0"/>
            <a:r>
              <a:rPr lang="zh-CN" altLang="en-US" sz="1051" b="1" kern="0" spc="91" dirty="0">
                <a:solidFill>
                  <a:prstClr val="black">
                    <a:lumMod val="85000"/>
                    <a:lumOff val="15000"/>
                  </a:prstClr>
                </a:solidFill>
                <a:latin typeface="微软雅黑" panose="020B0503020204020204" pitchFamily="34" charset="-122"/>
                <a:ea typeface="微软雅黑" panose="020B0503020204020204" pitchFamily="34" charset="-122"/>
              </a:rPr>
              <a:t>二、系统完备的科学体系、特色鲜明的理论品格</a:t>
            </a:r>
          </a:p>
        </p:txBody>
      </p:sp>
      <p:cxnSp>
        <p:nvCxnSpPr>
          <p:cNvPr id="36" name="直接箭头连接符 79">
            <a:extLst>
              <a:ext uri="{FF2B5EF4-FFF2-40B4-BE49-F238E27FC236}">
                <a16:creationId xmlns:a16="http://schemas.microsoft.com/office/drawing/2014/main" id="{874D03C6-DB88-444D-9FF7-6D5D7C989A1F}"/>
              </a:ext>
            </a:extLst>
          </p:cNvPr>
          <p:cNvCxnSpPr>
            <a:cxnSpLocks/>
            <a:stCxn id="35" idx="3"/>
          </p:cNvCxnSpPr>
          <p:nvPr userDrawn="1"/>
        </p:nvCxnSpPr>
        <p:spPr bwMode="auto">
          <a:xfrm>
            <a:off x="4581525" y="258277"/>
            <a:ext cx="7275115" cy="2373"/>
          </a:xfrm>
          <a:prstGeom prst="straightConnector1">
            <a:avLst/>
          </a:prstGeom>
          <a:ln w="635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345837"/>
      </p:ext>
    </p:extLst>
  </p:cSld>
  <p:clrMapOvr>
    <a:masterClrMapping/>
  </p:clrMapOvr>
  <p:extLst>
    <p:ext uri="{DCECCB84-F9BA-43D5-87BE-67443E8EF086}">
      <p15:sldGuideLst xmlns:p15="http://schemas.microsoft.com/office/powerpoint/2012/main">
        <p15:guide id="1" pos="665">
          <p15:clr>
            <a:srgbClr val="FBAE40"/>
          </p15:clr>
        </p15:guide>
        <p15:guide id="2" pos="7015">
          <p15:clr>
            <a:srgbClr val="FBAE40"/>
          </p15:clr>
        </p15:guide>
        <p15:guide id="3" orient="horz" pos="346">
          <p15:clr>
            <a:srgbClr val="FBAE40"/>
          </p15:clr>
        </p15:guide>
        <p15:guide id="4" orient="horz" pos="3974">
          <p15:clr>
            <a:srgbClr val="FBAE40"/>
          </p15:clr>
        </p15:guide>
        <p15:guide id="5" orient="horz" pos="4178">
          <p15:clr>
            <a:srgbClr val="FBAE40"/>
          </p15:clr>
        </p15:guide>
        <p15:guide id="6" orient="horz" pos="4088">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正文】三部分">
    <p:bg>
      <p:bgPr>
        <a:solidFill>
          <a:srgbClr val="FFFFF5"/>
        </a:solidFill>
        <a:effectLst/>
      </p:bgPr>
    </p:bg>
    <p:spTree>
      <p:nvGrpSpPr>
        <p:cNvPr id="1" name=""/>
        <p:cNvGrpSpPr/>
        <p:nvPr/>
      </p:nvGrpSpPr>
      <p:grpSpPr>
        <a:xfrm>
          <a:off x="0" y="0"/>
          <a:ext cx="0" cy="0"/>
          <a:chOff x="0" y="0"/>
          <a:chExt cx="0" cy="0"/>
        </a:xfrm>
      </p:grpSpPr>
      <p:sp>
        <p:nvSpPr>
          <p:cNvPr id="32" name="文本框 31">
            <a:extLst>
              <a:ext uri="{FF2B5EF4-FFF2-40B4-BE49-F238E27FC236}">
                <a16:creationId xmlns:a16="http://schemas.microsoft.com/office/drawing/2014/main" id="{9A6260CD-1973-4742-A926-3AA0C7827CB9}"/>
              </a:ext>
            </a:extLst>
          </p:cNvPr>
          <p:cNvSpPr txBox="1">
            <a:spLocks noChangeArrowheads="1"/>
          </p:cNvSpPr>
          <p:nvPr userDrawn="1"/>
        </p:nvSpPr>
        <p:spPr bwMode="auto">
          <a:xfrm>
            <a:off x="7900271" y="6444476"/>
            <a:ext cx="259930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marL="742950" indent="-28575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11430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16002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20574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defTabSz="685783">
              <a:defRPr/>
            </a:pPr>
            <a:r>
              <a:rPr lang="zh-CN" altLang="en-US" sz="900" b="1" kern="0" spc="91" dirty="0">
                <a:solidFill>
                  <a:prstClr val="black">
                    <a:lumMod val="50000"/>
                    <a:lumOff val="50000"/>
                  </a:prstClr>
                </a:solidFill>
                <a:latin typeface="微软雅黑" panose="020B0503020204020204" pitchFamily="34" charset="-122"/>
                <a:ea typeface="微软雅黑" panose="020B0503020204020204" pitchFamily="34" charset="-122"/>
              </a:rPr>
              <a:t>习近平新时代中国特色社会主义思想三十讲</a:t>
            </a:r>
            <a:endParaRPr lang="zh-CN" altLang="en-US" sz="900" b="1" kern="0" spc="91" dirty="0">
              <a:solidFill>
                <a:prstClr val="black">
                  <a:lumMod val="50000"/>
                  <a:lumOff val="50000"/>
                </a:prstClr>
              </a:solidFill>
              <a:latin typeface="华文行楷" panose="02010800040101010101" pitchFamily="2" charset="-122"/>
              <a:ea typeface="华文行楷" panose="02010800040101010101" pitchFamily="2" charset="-122"/>
            </a:endParaRPr>
          </a:p>
        </p:txBody>
      </p:sp>
      <p:sp>
        <p:nvSpPr>
          <p:cNvPr id="33" name="矩形 32">
            <a:extLst>
              <a:ext uri="{FF2B5EF4-FFF2-40B4-BE49-F238E27FC236}">
                <a16:creationId xmlns:a16="http://schemas.microsoft.com/office/drawing/2014/main" id="{57CA9EA3-1968-439B-97CA-19B81DDAC412}"/>
              </a:ext>
            </a:extLst>
          </p:cNvPr>
          <p:cNvSpPr>
            <a:spLocks noChangeArrowheads="1"/>
          </p:cNvSpPr>
          <p:nvPr userDrawn="1"/>
        </p:nvSpPr>
        <p:spPr bwMode="auto">
          <a:xfrm>
            <a:off x="11053584" y="6441166"/>
            <a:ext cx="1008112" cy="2540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chor="ctr">
            <a:spAutoFit/>
          </a:bodyPr>
          <a:lstStyle>
            <a:lvl1pPr>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marL="742950" indent="-28575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11430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16002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20574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algn="ctr" defTabSz="685783">
              <a:defRPr/>
            </a:pPr>
            <a:r>
              <a:rPr lang="zh-CN" altLang="en-US" sz="1051" dirty="0">
                <a:solidFill>
                  <a:srgbClr val="C00000"/>
                </a:solidFill>
                <a:latin typeface="华文行楷" panose="02010800040101010101" pitchFamily="2" charset="-122"/>
                <a:ea typeface="华文行楷" panose="02010800040101010101" pitchFamily="2" charset="-122"/>
              </a:rPr>
              <a:t>第一讲</a:t>
            </a:r>
            <a:endParaRPr lang="zh-CN" altLang="en-US" sz="1051" dirty="0">
              <a:solidFill>
                <a:srgbClr val="C00000"/>
              </a:solidFill>
            </a:endParaRPr>
          </a:p>
        </p:txBody>
      </p:sp>
      <p:sp>
        <p:nvSpPr>
          <p:cNvPr id="35" name="TextBox 2">
            <a:extLst>
              <a:ext uri="{FF2B5EF4-FFF2-40B4-BE49-F238E27FC236}">
                <a16:creationId xmlns:a16="http://schemas.microsoft.com/office/drawing/2014/main" id="{8218B28B-93FC-4CDA-81CC-7987179B5788}"/>
              </a:ext>
            </a:extLst>
          </p:cNvPr>
          <p:cNvSpPr txBox="1">
            <a:spLocks noChangeArrowheads="1"/>
          </p:cNvSpPr>
          <p:nvPr userDrawn="1"/>
        </p:nvSpPr>
        <p:spPr bwMode="auto">
          <a:xfrm>
            <a:off x="263353" y="142797"/>
            <a:ext cx="4099099" cy="2309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8577" tIns="34289" rIns="68577" bIns="34289" anchor="ctr">
            <a:spAutoFit/>
          </a:bodyPr>
          <a:lstStyle>
            <a:lvl1pPr marL="285750" indent="-285750"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13700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18272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22844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27416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marL="0" indent="0"/>
            <a:r>
              <a:rPr lang="zh-CN" altLang="en-US" sz="1051" b="1" kern="0" spc="91" dirty="0">
                <a:solidFill>
                  <a:prstClr val="black">
                    <a:lumMod val="85000"/>
                    <a:lumOff val="15000"/>
                  </a:prstClr>
                </a:solidFill>
                <a:latin typeface="微软雅黑" panose="020B0503020204020204" pitchFamily="34" charset="-122"/>
                <a:ea typeface="微软雅黑" panose="020B0503020204020204" pitchFamily="34" charset="-122"/>
              </a:rPr>
              <a:t>三、经过实践检验、富有实践伟力的强大武器</a:t>
            </a:r>
          </a:p>
        </p:txBody>
      </p:sp>
      <p:cxnSp>
        <p:nvCxnSpPr>
          <p:cNvPr id="36" name="直接箭头连接符 79">
            <a:extLst>
              <a:ext uri="{FF2B5EF4-FFF2-40B4-BE49-F238E27FC236}">
                <a16:creationId xmlns:a16="http://schemas.microsoft.com/office/drawing/2014/main" id="{874D03C6-DB88-444D-9FF7-6D5D7C989A1F}"/>
              </a:ext>
            </a:extLst>
          </p:cNvPr>
          <p:cNvCxnSpPr>
            <a:cxnSpLocks/>
            <a:stCxn id="35" idx="3"/>
          </p:cNvCxnSpPr>
          <p:nvPr userDrawn="1"/>
        </p:nvCxnSpPr>
        <p:spPr bwMode="auto">
          <a:xfrm>
            <a:off x="4362452" y="258277"/>
            <a:ext cx="7494189" cy="2373"/>
          </a:xfrm>
          <a:prstGeom prst="straightConnector1">
            <a:avLst/>
          </a:prstGeom>
          <a:ln w="3175">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E120ED0D-6E0B-48C6-9214-4F2C7B319996}"/>
              </a:ext>
            </a:extLst>
          </p:cNvPr>
          <p:cNvCxnSpPr>
            <a:cxnSpLocks/>
          </p:cNvCxnSpPr>
          <p:nvPr userDrawn="1"/>
        </p:nvCxnSpPr>
        <p:spPr>
          <a:xfrm>
            <a:off x="340965" y="6582976"/>
            <a:ext cx="7512811" cy="0"/>
          </a:xfrm>
          <a:prstGeom prst="line">
            <a:avLst/>
          </a:prstGeom>
          <a:ln>
            <a:solidFill>
              <a:srgbClr val="C90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8694130"/>
      </p:ext>
    </p:extLst>
  </p:cSld>
  <p:clrMapOvr>
    <a:masterClrMapping/>
  </p:clrMapOvr>
  <p:extLst>
    <p:ext uri="{DCECCB84-F9BA-43D5-87BE-67443E8EF086}">
      <p15:sldGuideLst xmlns:p15="http://schemas.microsoft.com/office/powerpoint/2012/main">
        <p15:guide id="1" pos="665">
          <p15:clr>
            <a:srgbClr val="FBAE40"/>
          </p15:clr>
        </p15:guide>
        <p15:guide id="2" pos="7015">
          <p15:clr>
            <a:srgbClr val="FBAE40"/>
          </p15:clr>
        </p15:guide>
        <p15:guide id="3" orient="horz" pos="346">
          <p15:clr>
            <a:srgbClr val="FBAE40"/>
          </p15:clr>
        </p15:guide>
        <p15:guide id="4" orient="horz" pos="3974">
          <p15:clr>
            <a:srgbClr val="FBAE40"/>
          </p15:clr>
        </p15:guide>
        <p15:guide id="5" orient="horz" pos="4178">
          <p15:clr>
            <a:srgbClr val="FBAE40"/>
          </p15:clr>
        </p15:guide>
        <p15:guide id="6" orient="horz" pos="408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9"/>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40319" y="1681163"/>
            <a:ext cx="5158316"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40319" y="2505075"/>
            <a:ext cx="5158316"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71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71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FDEDAE6-DC90-4019-8858-5780007FC948}" type="datetimeFigureOut">
              <a:rPr lang="zh-CN" altLang="en-US" smtClean="0"/>
              <a:t>2022/6/10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6FBF145-8901-45B8-BB22-C60220E23F19}" type="slidenum">
              <a:rPr lang="zh-CN" altLang="en-US" smtClean="0"/>
              <a:t>‹#›</a:t>
            </a:fld>
            <a:endParaRPr lang="zh-CN" altLang="en-US"/>
          </a:p>
        </p:txBody>
      </p:sp>
    </p:spTree>
    <p:extLst>
      <p:ext uri="{BB962C8B-B14F-4D97-AF65-F5344CB8AC3E}">
        <p14:creationId xmlns:p14="http://schemas.microsoft.com/office/powerpoint/2010/main" val="27482610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正文】四部分">
    <p:bg>
      <p:bgPr>
        <a:solidFill>
          <a:srgbClr val="FFFFF5"/>
        </a:solidFill>
        <a:effectLst/>
      </p:bgPr>
    </p:bg>
    <p:spTree>
      <p:nvGrpSpPr>
        <p:cNvPr id="1" name=""/>
        <p:cNvGrpSpPr/>
        <p:nvPr/>
      </p:nvGrpSpPr>
      <p:grpSpPr>
        <a:xfrm>
          <a:off x="0" y="0"/>
          <a:ext cx="0" cy="0"/>
          <a:chOff x="0" y="0"/>
          <a:chExt cx="0" cy="0"/>
        </a:xfrm>
      </p:grpSpPr>
      <p:sp>
        <p:nvSpPr>
          <p:cNvPr id="32" name="文本框 31">
            <a:extLst>
              <a:ext uri="{FF2B5EF4-FFF2-40B4-BE49-F238E27FC236}">
                <a16:creationId xmlns:a16="http://schemas.microsoft.com/office/drawing/2014/main" id="{9A6260CD-1973-4742-A926-3AA0C7827CB9}"/>
              </a:ext>
            </a:extLst>
          </p:cNvPr>
          <p:cNvSpPr txBox="1">
            <a:spLocks noChangeArrowheads="1"/>
          </p:cNvSpPr>
          <p:nvPr userDrawn="1"/>
        </p:nvSpPr>
        <p:spPr bwMode="auto">
          <a:xfrm>
            <a:off x="7900271" y="6444476"/>
            <a:ext cx="259930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marL="742950" indent="-28575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11430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16002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20574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defTabSz="685783">
              <a:defRPr/>
            </a:pPr>
            <a:r>
              <a:rPr lang="zh-CN" altLang="en-US" sz="900" b="1" kern="0" spc="91" dirty="0">
                <a:solidFill>
                  <a:prstClr val="black">
                    <a:lumMod val="50000"/>
                    <a:lumOff val="50000"/>
                  </a:prstClr>
                </a:solidFill>
                <a:latin typeface="微软雅黑" panose="020B0503020204020204" pitchFamily="34" charset="-122"/>
                <a:ea typeface="微软雅黑" panose="020B0503020204020204" pitchFamily="34" charset="-122"/>
              </a:rPr>
              <a:t>习近平新时代中国特色社会主义思想三十讲</a:t>
            </a:r>
            <a:endParaRPr lang="zh-CN" altLang="en-US" sz="900" b="1" kern="0" spc="91" dirty="0">
              <a:solidFill>
                <a:prstClr val="black">
                  <a:lumMod val="50000"/>
                  <a:lumOff val="50000"/>
                </a:prstClr>
              </a:solidFill>
              <a:latin typeface="华文行楷" panose="02010800040101010101" pitchFamily="2" charset="-122"/>
              <a:ea typeface="华文行楷" panose="02010800040101010101" pitchFamily="2" charset="-122"/>
            </a:endParaRPr>
          </a:p>
        </p:txBody>
      </p:sp>
      <p:sp>
        <p:nvSpPr>
          <p:cNvPr id="33" name="矩形 32">
            <a:extLst>
              <a:ext uri="{FF2B5EF4-FFF2-40B4-BE49-F238E27FC236}">
                <a16:creationId xmlns:a16="http://schemas.microsoft.com/office/drawing/2014/main" id="{57CA9EA3-1968-439B-97CA-19B81DDAC412}"/>
              </a:ext>
            </a:extLst>
          </p:cNvPr>
          <p:cNvSpPr>
            <a:spLocks noChangeArrowheads="1"/>
          </p:cNvSpPr>
          <p:nvPr userDrawn="1"/>
        </p:nvSpPr>
        <p:spPr bwMode="auto">
          <a:xfrm>
            <a:off x="11053584" y="6441166"/>
            <a:ext cx="1008112" cy="2540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chor="ctr">
            <a:spAutoFit/>
          </a:bodyPr>
          <a:lstStyle>
            <a:lvl1pPr>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marL="742950" indent="-28575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11430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16002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20574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algn="ctr" defTabSz="685783">
              <a:defRPr/>
            </a:pPr>
            <a:r>
              <a:rPr lang="zh-CN" altLang="en-US" sz="1051" dirty="0">
                <a:solidFill>
                  <a:srgbClr val="C00000"/>
                </a:solidFill>
                <a:latin typeface="华文行楷" panose="02010800040101010101" pitchFamily="2" charset="-122"/>
                <a:ea typeface="华文行楷" panose="02010800040101010101" pitchFamily="2" charset="-122"/>
              </a:rPr>
              <a:t>第一讲</a:t>
            </a:r>
            <a:endParaRPr lang="zh-CN" altLang="en-US" sz="1051" dirty="0">
              <a:solidFill>
                <a:srgbClr val="C00000"/>
              </a:solidFill>
            </a:endParaRPr>
          </a:p>
        </p:txBody>
      </p:sp>
      <p:sp>
        <p:nvSpPr>
          <p:cNvPr id="35" name="TextBox 2">
            <a:extLst>
              <a:ext uri="{FF2B5EF4-FFF2-40B4-BE49-F238E27FC236}">
                <a16:creationId xmlns:a16="http://schemas.microsoft.com/office/drawing/2014/main" id="{8218B28B-93FC-4CDA-81CC-7987179B5788}"/>
              </a:ext>
            </a:extLst>
          </p:cNvPr>
          <p:cNvSpPr txBox="1">
            <a:spLocks noChangeArrowheads="1"/>
          </p:cNvSpPr>
          <p:nvPr userDrawn="1"/>
        </p:nvSpPr>
        <p:spPr bwMode="auto">
          <a:xfrm>
            <a:off x="263357" y="142797"/>
            <a:ext cx="4184823" cy="2309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8577" tIns="34289" rIns="68577" bIns="34289" anchor="ctr">
            <a:spAutoFit/>
          </a:bodyPr>
          <a:lstStyle>
            <a:lvl1pPr marL="285750" indent="-285750"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13700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18272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22844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27416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marL="0" indent="0"/>
            <a:r>
              <a:rPr lang="zh-CN" altLang="en-US" sz="1051" b="1" kern="0" spc="91">
                <a:solidFill>
                  <a:prstClr val="black">
                    <a:lumMod val="85000"/>
                    <a:lumOff val="15000"/>
                  </a:prstClr>
                </a:solidFill>
                <a:latin typeface="微软雅黑" panose="020B0503020204020204" pitchFamily="34" charset="-122"/>
                <a:ea typeface="微软雅黑" panose="020B0503020204020204" pitchFamily="34" charset="-122"/>
              </a:rPr>
              <a:t>四、</a:t>
            </a:r>
            <a:r>
              <a:rPr lang="en-US" altLang="zh-CN" sz="1051" b="1" kern="0" spc="91" dirty="0">
                <a:solidFill>
                  <a:prstClr val="black">
                    <a:lumMod val="85000"/>
                    <a:lumOff val="15000"/>
                  </a:prstClr>
                </a:solidFill>
                <a:latin typeface="微软雅黑" panose="020B0503020204020204" pitchFamily="34" charset="-122"/>
                <a:ea typeface="微软雅黑" panose="020B0503020204020204" pitchFamily="34" charset="-122"/>
              </a:rPr>
              <a:t>21</a:t>
            </a:r>
            <a:r>
              <a:rPr lang="zh-CN" altLang="en-US" sz="1051" b="1" kern="0" spc="91">
                <a:solidFill>
                  <a:prstClr val="black">
                    <a:lumMod val="85000"/>
                    <a:lumOff val="15000"/>
                  </a:prstClr>
                </a:solidFill>
                <a:latin typeface="微软雅黑" panose="020B0503020204020204" pitchFamily="34" charset="-122"/>
                <a:ea typeface="微软雅黑" panose="020B0503020204020204" pitchFamily="34" charset="-122"/>
              </a:rPr>
              <a:t>世纪马克思主义、当代中国马克思主义</a:t>
            </a:r>
          </a:p>
        </p:txBody>
      </p:sp>
      <p:cxnSp>
        <p:nvCxnSpPr>
          <p:cNvPr id="36" name="直接箭头连接符 79">
            <a:extLst>
              <a:ext uri="{FF2B5EF4-FFF2-40B4-BE49-F238E27FC236}">
                <a16:creationId xmlns:a16="http://schemas.microsoft.com/office/drawing/2014/main" id="{874D03C6-DB88-444D-9FF7-6D5D7C989A1F}"/>
              </a:ext>
            </a:extLst>
          </p:cNvPr>
          <p:cNvCxnSpPr>
            <a:cxnSpLocks/>
            <a:stCxn id="35" idx="3"/>
          </p:cNvCxnSpPr>
          <p:nvPr userDrawn="1"/>
        </p:nvCxnSpPr>
        <p:spPr bwMode="auto">
          <a:xfrm>
            <a:off x="4448179" y="258277"/>
            <a:ext cx="7408465" cy="2373"/>
          </a:xfrm>
          <a:prstGeom prst="straightConnector1">
            <a:avLst/>
          </a:prstGeom>
          <a:ln w="3175">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77E31A3E-D92A-46B4-A666-6DCD57EEF142}"/>
              </a:ext>
            </a:extLst>
          </p:cNvPr>
          <p:cNvCxnSpPr>
            <a:cxnSpLocks/>
          </p:cNvCxnSpPr>
          <p:nvPr userDrawn="1"/>
        </p:nvCxnSpPr>
        <p:spPr>
          <a:xfrm>
            <a:off x="340965" y="6582976"/>
            <a:ext cx="751281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4354964"/>
      </p:ext>
    </p:extLst>
  </p:cSld>
  <p:clrMapOvr>
    <a:masterClrMapping/>
  </p:clrMapOvr>
  <p:extLst>
    <p:ext uri="{DCECCB84-F9BA-43D5-87BE-67443E8EF086}">
      <p15:sldGuideLst xmlns:p15="http://schemas.microsoft.com/office/powerpoint/2012/main">
        <p15:guide id="1" pos="665">
          <p15:clr>
            <a:srgbClr val="FBAE40"/>
          </p15:clr>
        </p15:guide>
        <p15:guide id="2" pos="7015">
          <p15:clr>
            <a:srgbClr val="FBAE40"/>
          </p15:clr>
        </p15:guide>
        <p15:guide id="3" orient="horz" pos="346">
          <p15:clr>
            <a:srgbClr val="FBAE40"/>
          </p15:clr>
        </p15:guide>
        <p15:guide id="4" orient="horz" pos="3974">
          <p15:clr>
            <a:srgbClr val="FBAE40"/>
          </p15:clr>
        </p15:guide>
        <p15:guide id="5" orient="horz" pos="4178">
          <p15:clr>
            <a:srgbClr val="FBAE40"/>
          </p15:clr>
        </p15:guide>
        <p15:guide id="6" orient="horz" pos="4088">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小结">
    <p:bg>
      <p:bgPr>
        <a:solidFill>
          <a:srgbClr val="FFFFF5"/>
        </a:solid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F870B40-8974-40CE-8262-6534384948D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415480" y="0"/>
            <a:ext cx="10776520" cy="2873196"/>
          </a:xfrm>
          <a:prstGeom prst="rect">
            <a:avLst/>
          </a:prstGeom>
        </p:spPr>
      </p:pic>
    </p:spTree>
    <p:extLst>
      <p:ext uri="{BB962C8B-B14F-4D97-AF65-F5344CB8AC3E}">
        <p14:creationId xmlns:p14="http://schemas.microsoft.com/office/powerpoint/2010/main" val="330349354"/>
      </p:ext>
    </p:extLst>
  </p:cSld>
  <p:clrMapOvr>
    <a:masterClrMapping/>
  </p:clrMapOvr>
  <p:extLst>
    <p:ext uri="{DCECCB84-F9BA-43D5-87BE-67443E8EF086}">
      <p15:sldGuideLst xmlns:p15="http://schemas.microsoft.com/office/powerpoint/2012/main">
        <p15:guide id="1" pos="665">
          <p15:clr>
            <a:srgbClr val="FBAE40"/>
          </p15:clr>
        </p15:guide>
        <p15:guide id="2" pos="7015">
          <p15:clr>
            <a:srgbClr val="FBAE40"/>
          </p15:clr>
        </p15:guide>
        <p15:guide id="3" orient="horz" pos="346">
          <p15:clr>
            <a:srgbClr val="FBAE40"/>
          </p15:clr>
        </p15:guide>
        <p15:guide id="4" orient="horz" pos="3974">
          <p15:clr>
            <a:srgbClr val="FBAE40"/>
          </p15:clr>
        </p15:guide>
        <p15:guide id="5"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FDEDAE6-DC90-4019-8858-5780007FC948}" type="datetimeFigureOut">
              <a:rPr lang="zh-CN" altLang="en-US" smtClean="0"/>
              <a:t>2022/6/10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6FBF145-8901-45B8-BB22-C60220E23F19}" type="slidenum">
              <a:rPr lang="zh-CN" altLang="en-US" smtClean="0"/>
              <a:t>‹#›</a:t>
            </a:fld>
            <a:endParaRPr lang="zh-CN" altLang="en-US"/>
          </a:p>
        </p:txBody>
      </p:sp>
    </p:spTree>
    <p:extLst>
      <p:ext uri="{BB962C8B-B14F-4D97-AF65-F5344CB8AC3E}">
        <p14:creationId xmlns:p14="http://schemas.microsoft.com/office/powerpoint/2010/main" val="1611517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FDEDAE6-DC90-4019-8858-5780007FC948}" type="datetimeFigureOut">
              <a:rPr lang="zh-CN" altLang="en-US" smtClean="0"/>
              <a:t>2022/6/10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6FBF145-8901-45B8-BB22-C60220E23F19}" type="slidenum">
              <a:rPr lang="zh-CN" altLang="en-US" smtClean="0"/>
              <a:t>‹#›</a:t>
            </a:fld>
            <a:endParaRPr lang="zh-CN" altLang="en-US"/>
          </a:p>
        </p:txBody>
      </p:sp>
    </p:spTree>
    <p:extLst>
      <p:ext uri="{BB962C8B-B14F-4D97-AF65-F5344CB8AC3E}">
        <p14:creationId xmlns:p14="http://schemas.microsoft.com/office/powerpoint/2010/main" val="546016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21" y="457200"/>
            <a:ext cx="393276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717" y="987430"/>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40321" y="2057400"/>
            <a:ext cx="393276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FDEDAE6-DC90-4019-8858-5780007FC948}" type="datetimeFigureOut">
              <a:rPr lang="zh-CN" altLang="en-US" smtClean="0"/>
              <a:t>2022/6/10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6FBF145-8901-45B8-BB22-C60220E23F19}" type="slidenum">
              <a:rPr lang="zh-CN" altLang="en-US" smtClean="0"/>
              <a:t>‹#›</a:t>
            </a:fld>
            <a:endParaRPr lang="zh-CN" altLang="en-US"/>
          </a:p>
        </p:txBody>
      </p:sp>
    </p:spTree>
    <p:extLst>
      <p:ext uri="{BB962C8B-B14F-4D97-AF65-F5344CB8AC3E}">
        <p14:creationId xmlns:p14="http://schemas.microsoft.com/office/powerpoint/2010/main" val="1571524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21" y="457200"/>
            <a:ext cx="393276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717" y="987430"/>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zh-CN" altLang="en-US"/>
          </a:p>
        </p:txBody>
      </p:sp>
      <p:sp>
        <p:nvSpPr>
          <p:cNvPr id="4" name="文本占位符 3"/>
          <p:cNvSpPr>
            <a:spLocks noGrp="1"/>
          </p:cNvSpPr>
          <p:nvPr>
            <p:ph type="body" sz="half" idx="2"/>
          </p:nvPr>
        </p:nvSpPr>
        <p:spPr>
          <a:xfrm>
            <a:off x="840321" y="2057400"/>
            <a:ext cx="393276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FDEDAE6-DC90-4019-8858-5780007FC948}" type="datetimeFigureOut">
              <a:rPr lang="zh-CN" altLang="en-US" smtClean="0"/>
              <a:t>2022/6/10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6FBF145-8901-45B8-BB22-C60220E23F19}" type="slidenum">
              <a:rPr lang="zh-CN" altLang="en-US" smtClean="0"/>
              <a:t>‹#›</a:t>
            </a:fld>
            <a:endParaRPr lang="zh-CN" altLang="en-US"/>
          </a:p>
        </p:txBody>
      </p:sp>
    </p:spTree>
    <p:extLst>
      <p:ext uri="{BB962C8B-B14F-4D97-AF65-F5344CB8AC3E}">
        <p14:creationId xmlns:p14="http://schemas.microsoft.com/office/powerpoint/2010/main" val="1212768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theme" Target="../theme/theme3.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5" Type="http://schemas.openxmlformats.org/officeDocument/2006/relationships/slideLayout" Target="../slideLayouts/slideLayout47.xml"/><Relationship Id="rId10" Type="http://schemas.openxmlformats.org/officeDocument/2006/relationships/theme" Target="../theme/theme5.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5"/>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DEDAE6-DC90-4019-8858-5780007FC948}" type="datetimeFigureOut">
              <a:rPr lang="zh-CN" altLang="en-US" smtClean="0"/>
              <a:t>2022/6/10</a:t>
            </a:fld>
            <a:endParaRPr lang="zh-CN" altLang="en-US"/>
          </a:p>
        </p:txBody>
      </p:sp>
      <p:sp>
        <p:nvSpPr>
          <p:cNvPr id="5" name="页脚占位符 4"/>
          <p:cNvSpPr>
            <a:spLocks noGrp="1"/>
          </p:cNvSpPr>
          <p:nvPr>
            <p:ph type="ftr" sz="quarter" idx="3"/>
          </p:nvPr>
        </p:nvSpPr>
        <p:spPr>
          <a:xfrm>
            <a:off x="4038600" y="635635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FBF145-8901-45B8-BB22-C60220E23F19}" type="slidenum">
              <a:rPr lang="zh-CN" altLang="en-US" smtClean="0"/>
              <a:t>‹#›</a:t>
            </a:fld>
            <a:endParaRPr lang="zh-CN" altLang="en-US"/>
          </a:p>
        </p:txBody>
      </p:sp>
    </p:spTree>
    <p:extLst>
      <p:ext uri="{BB962C8B-B14F-4D97-AF65-F5344CB8AC3E}">
        <p14:creationId xmlns:p14="http://schemas.microsoft.com/office/powerpoint/2010/main" val="66115210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3803621"/>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rtl="0" eaLnBrk="0" fontAlgn="base" hangingPunct="0">
        <a:lnSpc>
          <a:spcPct val="90000"/>
        </a:lnSpc>
        <a:spcBef>
          <a:spcPct val="0"/>
        </a:spcBef>
        <a:spcAft>
          <a:spcPct val="0"/>
        </a:spcAft>
        <a:defRPr sz="3300" kern="1200">
          <a:solidFill>
            <a:schemeClr val="tx1"/>
          </a:solidFill>
          <a:latin typeface="+mj-lt"/>
          <a:ea typeface="+mj-ea"/>
          <a:cs typeface="宋体" panose="02010600030101010101" pitchFamily="2" charset="-122"/>
        </a:defRPr>
      </a:lvl1pPr>
      <a:lvl2pPr algn="l" rtl="0" eaLnBrk="0" fontAlgn="base" hangingPunct="0">
        <a:lnSpc>
          <a:spcPct val="90000"/>
        </a:lnSpc>
        <a:spcBef>
          <a:spcPct val="0"/>
        </a:spcBef>
        <a:spcAft>
          <a:spcPct val="0"/>
        </a:spcAft>
        <a:defRPr sz="3300">
          <a:solidFill>
            <a:schemeClr val="tx1"/>
          </a:solidFill>
          <a:latin typeface="Calibri Light" pitchFamily="34" charset="0"/>
          <a:ea typeface="宋体" panose="02010600030101010101" pitchFamily="2" charset="-122"/>
          <a:cs typeface="宋体" panose="02010600030101010101" pitchFamily="2" charset="-122"/>
        </a:defRPr>
      </a:lvl2pPr>
      <a:lvl3pPr algn="l" rtl="0" eaLnBrk="0" fontAlgn="base" hangingPunct="0">
        <a:lnSpc>
          <a:spcPct val="90000"/>
        </a:lnSpc>
        <a:spcBef>
          <a:spcPct val="0"/>
        </a:spcBef>
        <a:spcAft>
          <a:spcPct val="0"/>
        </a:spcAft>
        <a:defRPr sz="3300">
          <a:solidFill>
            <a:schemeClr val="tx1"/>
          </a:solidFill>
          <a:latin typeface="Calibri Light" pitchFamily="34" charset="0"/>
          <a:ea typeface="宋体" panose="02010600030101010101" pitchFamily="2" charset="-122"/>
          <a:cs typeface="宋体" panose="02010600030101010101" pitchFamily="2" charset="-122"/>
        </a:defRPr>
      </a:lvl3pPr>
      <a:lvl4pPr algn="l" rtl="0" eaLnBrk="0" fontAlgn="base" hangingPunct="0">
        <a:lnSpc>
          <a:spcPct val="90000"/>
        </a:lnSpc>
        <a:spcBef>
          <a:spcPct val="0"/>
        </a:spcBef>
        <a:spcAft>
          <a:spcPct val="0"/>
        </a:spcAft>
        <a:defRPr sz="3300">
          <a:solidFill>
            <a:schemeClr val="tx1"/>
          </a:solidFill>
          <a:latin typeface="Calibri Light" pitchFamily="34" charset="0"/>
          <a:ea typeface="宋体" panose="02010600030101010101" pitchFamily="2" charset="-122"/>
          <a:cs typeface="宋体" panose="02010600030101010101" pitchFamily="2" charset="-122"/>
        </a:defRPr>
      </a:lvl4pPr>
      <a:lvl5pPr algn="l" rtl="0" eaLnBrk="0" fontAlgn="base" hangingPunct="0">
        <a:lnSpc>
          <a:spcPct val="90000"/>
        </a:lnSpc>
        <a:spcBef>
          <a:spcPct val="0"/>
        </a:spcBef>
        <a:spcAft>
          <a:spcPct val="0"/>
        </a:spcAft>
        <a:defRPr sz="3300">
          <a:solidFill>
            <a:schemeClr val="tx1"/>
          </a:solidFill>
          <a:latin typeface="Calibri Light" pitchFamily="34" charset="0"/>
          <a:ea typeface="宋体" panose="02010600030101010101" pitchFamily="2" charset="-122"/>
          <a:cs typeface="宋体" panose="02010600030101010101" pitchFamily="2" charset="-122"/>
        </a:defRPr>
      </a:lvl5pPr>
      <a:lvl6pPr marL="171446" algn="l" rtl="0" fontAlgn="base">
        <a:lnSpc>
          <a:spcPct val="90000"/>
        </a:lnSpc>
        <a:spcBef>
          <a:spcPct val="0"/>
        </a:spcBef>
        <a:spcAft>
          <a:spcPct val="0"/>
        </a:spcAft>
        <a:defRPr sz="1650">
          <a:solidFill>
            <a:schemeClr val="tx1"/>
          </a:solidFill>
          <a:latin typeface="Calibri Light" pitchFamily="34" charset="0"/>
          <a:ea typeface="宋体" panose="02010600030101010101" pitchFamily="2" charset="-122"/>
        </a:defRPr>
      </a:lvl6pPr>
      <a:lvl7pPr marL="342892" algn="l" rtl="0" fontAlgn="base">
        <a:lnSpc>
          <a:spcPct val="90000"/>
        </a:lnSpc>
        <a:spcBef>
          <a:spcPct val="0"/>
        </a:spcBef>
        <a:spcAft>
          <a:spcPct val="0"/>
        </a:spcAft>
        <a:defRPr sz="1650">
          <a:solidFill>
            <a:schemeClr val="tx1"/>
          </a:solidFill>
          <a:latin typeface="Calibri Light" pitchFamily="34" charset="0"/>
          <a:ea typeface="宋体" panose="02010600030101010101" pitchFamily="2" charset="-122"/>
        </a:defRPr>
      </a:lvl7pPr>
      <a:lvl8pPr marL="514337" algn="l" rtl="0" fontAlgn="base">
        <a:lnSpc>
          <a:spcPct val="90000"/>
        </a:lnSpc>
        <a:spcBef>
          <a:spcPct val="0"/>
        </a:spcBef>
        <a:spcAft>
          <a:spcPct val="0"/>
        </a:spcAft>
        <a:defRPr sz="1650">
          <a:solidFill>
            <a:schemeClr val="tx1"/>
          </a:solidFill>
          <a:latin typeface="Calibri Light" pitchFamily="34" charset="0"/>
          <a:ea typeface="宋体" panose="02010600030101010101" pitchFamily="2" charset="-122"/>
        </a:defRPr>
      </a:lvl8pPr>
      <a:lvl9pPr marL="685783" algn="l" rtl="0" fontAlgn="base">
        <a:lnSpc>
          <a:spcPct val="90000"/>
        </a:lnSpc>
        <a:spcBef>
          <a:spcPct val="0"/>
        </a:spcBef>
        <a:spcAft>
          <a:spcPct val="0"/>
        </a:spcAft>
        <a:defRPr sz="1650">
          <a:solidFill>
            <a:schemeClr val="tx1"/>
          </a:solidFill>
          <a:latin typeface="Calibri Light" pitchFamily="34" charset="0"/>
          <a:ea typeface="宋体" panose="02010600030101010101" pitchFamily="2" charset="-122"/>
        </a:defRPr>
      </a:lvl9pPr>
    </p:titleStyle>
    <p:bodyStyle>
      <a:lvl1pPr marL="169069" indent="-169069" algn="l" rtl="0" eaLnBrk="0" fontAlgn="base" hangingPunct="0">
        <a:lnSpc>
          <a:spcPct val="90000"/>
        </a:lnSpc>
        <a:spcBef>
          <a:spcPct val="401000"/>
        </a:spcBef>
        <a:spcAft>
          <a:spcPct val="0"/>
        </a:spcAft>
        <a:buFont typeface="Arial" panose="020B0604020202020204" pitchFamily="34" charset="0"/>
        <a:buChar char="•"/>
        <a:defRPr sz="2100" kern="1200">
          <a:solidFill>
            <a:schemeClr val="tx1"/>
          </a:solidFill>
          <a:latin typeface="+mn-lt"/>
          <a:ea typeface="+mn-ea"/>
          <a:cs typeface="宋体" panose="02010600030101010101" pitchFamily="2" charset="-122"/>
        </a:defRPr>
      </a:lvl1pPr>
      <a:lvl2pPr marL="511969" indent="-169069" algn="l" rtl="0" eaLnBrk="0" fontAlgn="base" hangingPunct="0">
        <a:lnSpc>
          <a:spcPct val="90000"/>
        </a:lnSpc>
        <a:spcBef>
          <a:spcPct val="201000"/>
        </a:spcBef>
        <a:spcAft>
          <a:spcPct val="0"/>
        </a:spcAft>
        <a:buFont typeface="Arial" panose="020B0604020202020204" pitchFamily="34" charset="0"/>
        <a:buChar char="•"/>
        <a:defRPr sz="1800" kern="1200">
          <a:solidFill>
            <a:schemeClr val="tx1"/>
          </a:solidFill>
          <a:latin typeface="+mn-lt"/>
          <a:ea typeface="+mn-ea"/>
          <a:cs typeface="+mn-cs"/>
        </a:defRPr>
      </a:lvl2pPr>
      <a:lvl3pPr marL="854869" indent="-169069" algn="l" rtl="0" eaLnBrk="0" fontAlgn="base" hangingPunct="0">
        <a:lnSpc>
          <a:spcPct val="90000"/>
        </a:lnSpc>
        <a:spcBef>
          <a:spcPct val="201000"/>
        </a:spcBef>
        <a:spcAft>
          <a:spcPct val="0"/>
        </a:spcAft>
        <a:buFont typeface="Arial" panose="020B0604020202020204" pitchFamily="34" charset="0"/>
        <a:buChar char="•"/>
        <a:defRPr sz="1575" kern="1200">
          <a:solidFill>
            <a:schemeClr val="tx1"/>
          </a:solidFill>
          <a:latin typeface="+mn-lt"/>
          <a:ea typeface="+mn-ea"/>
          <a:cs typeface="+mn-cs"/>
        </a:defRPr>
      </a:lvl3pPr>
      <a:lvl4pPr marL="1197769" indent="-169069" algn="l" rtl="0" eaLnBrk="0" fontAlgn="base" hangingPunct="0">
        <a:lnSpc>
          <a:spcPct val="90000"/>
        </a:lnSpc>
        <a:spcBef>
          <a:spcPct val="201000"/>
        </a:spcBef>
        <a:spcAft>
          <a:spcPct val="0"/>
        </a:spcAft>
        <a:buFont typeface="Arial" panose="020B0604020202020204" pitchFamily="34" charset="0"/>
        <a:buChar char="•"/>
        <a:defRPr sz="1500" kern="1200">
          <a:solidFill>
            <a:schemeClr val="tx1"/>
          </a:solidFill>
          <a:latin typeface="+mn-lt"/>
          <a:ea typeface="+mn-ea"/>
          <a:cs typeface="+mn-cs"/>
        </a:defRPr>
      </a:lvl4pPr>
      <a:lvl5pPr marL="1540669" indent="-169069" algn="l" rtl="0" eaLnBrk="0" fontAlgn="base" hangingPunct="0">
        <a:lnSpc>
          <a:spcPct val="90000"/>
        </a:lnSpc>
        <a:spcBef>
          <a:spcPct val="201000"/>
        </a:spcBef>
        <a:spcAft>
          <a:spcPct val="0"/>
        </a:spcAft>
        <a:buFont typeface="Arial" panose="020B0604020202020204" pitchFamily="34" charset="0"/>
        <a:buChar char="•"/>
        <a:defRPr sz="1500" kern="1200">
          <a:solidFill>
            <a:schemeClr val="tx1"/>
          </a:solidFill>
          <a:latin typeface="+mn-lt"/>
          <a:ea typeface="+mn-ea"/>
          <a:cs typeface="+mn-cs"/>
        </a:defRPr>
      </a:lvl5pPr>
      <a:lvl6pPr marL="1885427" indent="-171446" algn="l" defTabSz="685307" rtl="0" eaLnBrk="1" latinLnBrk="0" hangingPunct="1">
        <a:lnSpc>
          <a:spcPct val="90000"/>
        </a:lnSpc>
        <a:spcBef>
          <a:spcPct val="201000"/>
        </a:spcBef>
        <a:buFont typeface="Arial" panose="020B0604020202020204" pitchFamily="34" charset="0"/>
        <a:buChar char="•"/>
        <a:defRPr sz="1350" kern="1200">
          <a:solidFill>
            <a:schemeClr val="tx1"/>
          </a:solidFill>
          <a:latin typeface="+mn-lt"/>
          <a:ea typeface="+mn-ea"/>
          <a:cs typeface="+mn-cs"/>
        </a:defRPr>
      </a:lvl6pPr>
      <a:lvl7pPr marL="2228318" indent="-171446" algn="l" defTabSz="685307" rtl="0" eaLnBrk="1" latinLnBrk="0" hangingPunct="1">
        <a:lnSpc>
          <a:spcPct val="90000"/>
        </a:lnSpc>
        <a:spcBef>
          <a:spcPct val="201000"/>
        </a:spcBef>
        <a:buFont typeface="Arial" panose="020B0604020202020204" pitchFamily="34" charset="0"/>
        <a:buChar char="•"/>
        <a:defRPr sz="1350" kern="1200">
          <a:solidFill>
            <a:schemeClr val="tx1"/>
          </a:solidFill>
          <a:latin typeface="+mn-lt"/>
          <a:ea typeface="+mn-ea"/>
          <a:cs typeface="+mn-cs"/>
        </a:defRPr>
      </a:lvl7pPr>
      <a:lvl8pPr marL="2571210" indent="-171446" algn="l" defTabSz="685307" rtl="0" eaLnBrk="1" latinLnBrk="0" hangingPunct="1">
        <a:lnSpc>
          <a:spcPct val="90000"/>
        </a:lnSpc>
        <a:spcBef>
          <a:spcPct val="201000"/>
        </a:spcBef>
        <a:buFont typeface="Arial" panose="020B0604020202020204" pitchFamily="34" charset="0"/>
        <a:buChar char="•"/>
        <a:defRPr sz="1350" kern="1200">
          <a:solidFill>
            <a:schemeClr val="tx1"/>
          </a:solidFill>
          <a:latin typeface="+mn-lt"/>
          <a:ea typeface="+mn-ea"/>
          <a:cs typeface="+mn-cs"/>
        </a:defRPr>
      </a:lvl8pPr>
      <a:lvl9pPr marL="2914101" indent="-171446" algn="l" defTabSz="685307" rtl="0" eaLnBrk="1" latinLnBrk="0" hangingPunct="1">
        <a:lnSpc>
          <a:spcPct val="90000"/>
        </a:lnSpc>
        <a:spcBef>
          <a:spcPct val="201000"/>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307" rtl="0" eaLnBrk="1" latinLnBrk="0" hangingPunct="1">
        <a:defRPr sz="1350" kern="1200">
          <a:solidFill>
            <a:schemeClr val="tx1"/>
          </a:solidFill>
          <a:latin typeface="+mn-lt"/>
          <a:ea typeface="+mn-ea"/>
          <a:cs typeface="+mn-cs"/>
        </a:defRPr>
      </a:lvl1pPr>
      <a:lvl2pPr marL="342892" algn="l" defTabSz="685307" rtl="0" eaLnBrk="1" latinLnBrk="0" hangingPunct="1">
        <a:defRPr sz="1350" kern="1200">
          <a:solidFill>
            <a:schemeClr val="tx1"/>
          </a:solidFill>
          <a:latin typeface="+mn-lt"/>
          <a:ea typeface="+mn-ea"/>
          <a:cs typeface="+mn-cs"/>
        </a:defRPr>
      </a:lvl2pPr>
      <a:lvl3pPr marL="685783" algn="l" defTabSz="685307" rtl="0" eaLnBrk="1" latinLnBrk="0" hangingPunct="1">
        <a:defRPr sz="1350" kern="1200">
          <a:solidFill>
            <a:schemeClr val="tx1"/>
          </a:solidFill>
          <a:latin typeface="+mn-lt"/>
          <a:ea typeface="+mn-ea"/>
          <a:cs typeface="+mn-cs"/>
        </a:defRPr>
      </a:lvl3pPr>
      <a:lvl4pPr marL="1028675" algn="l" defTabSz="685307" rtl="0" eaLnBrk="1" latinLnBrk="0" hangingPunct="1">
        <a:defRPr sz="1350" kern="1200">
          <a:solidFill>
            <a:schemeClr val="tx1"/>
          </a:solidFill>
          <a:latin typeface="+mn-lt"/>
          <a:ea typeface="+mn-ea"/>
          <a:cs typeface="+mn-cs"/>
        </a:defRPr>
      </a:lvl4pPr>
      <a:lvl5pPr marL="1371566" algn="l" defTabSz="685307" rtl="0" eaLnBrk="1" latinLnBrk="0" hangingPunct="1">
        <a:defRPr sz="1350" kern="1200">
          <a:solidFill>
            <a:schemeClr val="tx1"/>
          </a:solidFill>
          <a:latin typeface="+mn-lt"/>
          <a:ea typeface="+mn-ea"/>
          <a:cs typeface="+mn-cs"/>
        </a:defRPr>
      </a:lvl5pPr>
      <a:lvl6pPr marL="1713981" algn="l" defTabSz="685307" rtl="0" eaLnBrk="1" latinLnBrk="0" hangingPunct="1">
        <a:defRPr sz="1350" kern="1200">
          <a:solidFill>
            <a:schemeClr val="tx1"/>
          </a:solidFill>
          <a:latin typeface="+mn-lt"/>
          <a:ea typeface="+mn-ea"/>
          <a:cs typeface="+mn-cs"/>
        </a:defRPr>
      </a:lvl6pPr>
      <a:lvl7pPr marL="2056873" algn="l" defTabSz="685307" rtl="0" eaLnBrk="1" latinLnBrk="0" hangingPunct="1">
        <a:defRPr sz="1350" kern="1200">
          <a:solidFill>
            <a:schemeClr val="tx1"/>
          </a:solidFill>
          <a:latin typeface="+mn-lt"/>
          <a:ea typeface="+mn-ea"/>
          <a:cs typeface="+mn-cs"/>
        </a:defRPr>
      </a:lvl7pPr>
      <a:lvl8pPr marL="2399764" algn="l" defTabSz="685307" rtl="0" eaLnBrk="1" latinLnBrk="0" hangingPunct="1">
        <a:defRPr sz="1350" kern="1200">
          <a:solidFill>
            <a:schemeClr val="tx1"/>
          </a:solidFill>
          <a:latin typeface="+mn-lt"/>
          <a:ea typeface="+mn-ea"/>
          <a:cs typeface="+mn-cs"/>
        </a:defRPr>
      </a:lvl8pPr>
      <a:lvl9pPr marL="2742656" algn="l" defTabSz="685307"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3249162"/>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DEDAE6-DC90-4019-8858-5780007FC948}" type="datetimeFigureOut">
              <a:rPr lang="zh-CN" altLang="en-US" smtClean="0"/>
              <a:t>2022/6/10</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FBF145-8901-45B8-BB22-C60220E23F19}" type="slidenum">
              <a:rPr lang="zh-CN" altLang="en-US" smtClean="0"/>
              <a:t>‹#›</a:t>
            </a:fld>
            <a:endParaRPr lang="zh-CN" altLang="en-US"/>
          </a:p>
        </p:txBody>
      </p:sp>
    </p:spTree>
    <p:extLst>
      <p:ext uri="{BB962C8B-B14F-4D97-AF65-F5344CB8AC3E}">
        <p14:creationId xmlns:p14="http://schemas.microsoft.com/office/powerpoint/2010/main" val="2287229322"/>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5247669"/>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8.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38.xml"/><Relationship Id="rId1" Type="http://schemas.openxmlformats.org/officeDocument/2006/relationships/tags" Target="../tags/tag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38.xml"/><Relationship Id="rId1" Type="http://schemas.openxmlformats.org/officeDocument/2006/relationships/tags" Target="../tags/tag7.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38.xml"/><Relationship Id="rId1" Type="http://schemas.openxmlformats.org/officeDocument/2006/relationships/tags" Target="../tags/tag8.xml"/><Relationship Id="rId4" Type="http://schemas.openxmlformats.org/officeDocument/2006/relationships/image" Target="../media/image14.emf"/></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38.xml"/><Relationship Id="rId1" Type="http://schemas.openxmlformats.org/officeDocument/2006/relationships/tags" Target="../tags/tag9.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38.xml"/><Relationship Id="rId1" Type="http://schemas.openxmlformats.org/officeDocument/2006/relationships/tags" Target="../tags/tag10.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38.xml"/><Relationship Id="rId1" Type="http://schemas.openxmlformats.org/officeDocument/2006/relationships/tags" Target="../tags/tag11.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38.xml"/><Relationship Id="rId1" Type="http://schemas.openxmlformats.org/officeDocument/2006/relationships/tags" Target="../tags/tag12.xml"/><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38.xml"/><Relationship Id="rId1" Type="http://schemas.openxmlformats.org/officeDocument/2006/relationships/tags" Target="../tags/tag13.xml"/><Relationship Id="rId5" Type="http://schemas.openxmlformats.org/officeDocument/2006/relationships/image" Target="../media/image20.webp"/><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38.xml"/><Relationship Id="rId1" Type="http://schemas.openxmlformats.org/officeDocument/2006/relationships/tags" Target="../tags/tag14.xml"/><Relationship Id="rId4" Type="http://schemas.openxmlformats.org/officeDocument/2006/relationships/image" Target="../media/image14.emf"/></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38.xml"/><Relationship Id="rId1" Type="http://schemas.openxmlformats.org/officeDocument/2006/relationships/tags" Target="../tags/tag15.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38.xml"/><Relationship Id="rId1" Type="http://schemas.openxmlformats.org/officeDocument/2006/relationships/tags" Target="../tags/tag16.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38.xml"/><Relationship Id="rId1" Type="http://schemas.openxmlformats.org/officeDocument/2006/relationships/tags" Target="../tags/tag17.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38.xml"/><Relationship Id="rId1" Type="http://schemas.openxmlformats.org/officeDocument/2006/relationships/tags" Target="../tags/tag18.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38.xml"/><Relationship Id="rId1" Type="http://schemas.openxmlformats.org/officeDocument/2006/relationships/tags" Target="../tags/tag19.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38.xml"/><Relationship Id="rId1" Type="http://schemas.openxmlformats.org/officeDocument/2006/relationships/tags" Target="../tags/tag20.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38.xml"/><Relationship Id="rId1" Type="http://schemas.openxmlformats.org/officeDocument/2006/relationships/tags" Target="../tags/tag21.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38.xml"/><Relationship Id="rId1" Type="http://schemas.openxmlformats.org/officeDocument/2006/relationships/tags" Target="../tags/tag22.xml"/><Relationship Id="rId4" Type="http://schemas.openxmlformats.org/officeDocument/2006/relationships/image" Target="../media/image24.jp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38.xml"/><Relationship Id="rId1" Type="http://schemas.openxmlformats.org/officeDocument/2006/relationships/tags" Target="../tags/tag25.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38.xml"/><Relationship Id="rId1" Type="http://schemas.openxmlformats.org/officeDocument/2006/relationships/tags" Target="../tags/tag26.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38.xml"/><Relationship Id="rId1" Type="http://schemas.openxmlformats.org/officeDocument/2006/relationships/tags" Target="../tags/tag27.xml"/><Relationship Id="rId4" Type="http://schemas.openxmlformats.org/officeDocument/2006/relationships/image" Target="../media/image25.jpeg"/></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38.xml"/><Relationship Id="rId1" Type="http://schemas.openxmlformats.org/officeDocument/2006/relationships/tags" Target="../tags/tag28.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38.xml"/><Relationship Id="rId1" Type="http://schemas.openxmlformats.org/officeDocument/2006/relationships/tags" Target="../tags/tag29.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38.xml"/><Relationship Id="rId1" Type="http://schemas.openxmlformats.org/officeDocument/2006/relationships/tags" Target="../tags/tag30.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38.xml"/><Relationship Id="rId1" Type="http://schemas.openxmlformats.org/officeDocument/2006/relationships/tags" Target="../tags/tag31.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38.xml"/><Relationship Id="rId1" Type="http://schemas.openxmlformats.org/officeDocument/2006/relationships/tags" Target="../tags/tag32.xml"/><Relationship Id="rId4" Type="http://schemas.openxmlformats.org/officeDocument/2006/relationships/image" Target="../media/image26.jpg"/></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38.xml"/><Relationship Id="rId1" Type="http://schemas.openxmlformats.org/officeDocument/2006/relationships/tags" Target="../tags/tag33.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38.xml"/><Relationship Id="rId1" Type="http://schemas.openxmlformats.org/officeDocument/2006/relationships/tags" Target="../tags/tag34.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51.xml"/></Relationships>
</file>

<file path=ppt/slides/_rels/slide39.xml.rels><?xml version="1.0" encoding="UTF-8" standalone="yes"?>
<Relationships xmlns="http://schemas.openxmlformats.org/package/2006/relationships"><Relationship Id="rId8" Type="http://schemas.openxmlformats.org/officeDocument/2006/relationships/tags" Target="../tags/tag42.xml"/><Relationship Id="rId3" Type="http://schemas.openxmlformats.org/officeDocument/2006/relationships/tags" Target="../tags/tag37.xml"/><Relationship Id="rId7" Type="http://schemas.openxmlformats.org/officeDocument/2006/relationships/tags" Target="../tags/tag41.xml"/><Relationship Id="rId12" Type="http://schemas.openxmlformats.org/officeDocument/2006/relationships/image" Target="../media/image28.tmp"/><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slideLayout" Target="../slideLayouts/slideLayout38.xml"/><Relationship Id="rId5" Type="http://schemas.openxmlformats.org/officeDocument/2006/relationships/tags" Target="../tags/tag39.xml"/><Relationship Id="rId10" Type="http://schemas.openxmlformats.org/officeDocument/2006/relationships/tags" Target="../tags/tag44.xml"/><Relationship Id="rId4" Type="http://schemas.openxmlformats.org/officeDocument/2006/relationships/tags" Target="../tags/tag38.xml"/><Relationship Id="rId9" Type="http://schemas.openxmlformats.org/officeDocument/2006/relationships/tags" Target="../tags/tag4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38.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8.xml"/><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38.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38.xml"/><Relationship Id="rId1" Type="http://schemas.openxmlformats.org/officeDocument/2006/relationships/tags" Target="../tags/tag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38.xml"/><Relationship Id="rId1" Type="http://schemas.openxmlformats.org/officeDocument/2006/relationships/tags" Target="../tags/tag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38.xml"/><Relationship Id="rId1" Type="http://schemas.openxmlformats.org/officeDocument/2006/relationships/tags" Target="../tags/tag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3" cstate="print"/>
          <a:srcRect b="39980"/>
          <a:stretch/>
        </p:blipFill>
        <p:spPr>
          <a:xfrm>
            <a:off x="0" y="3941649"/>
            <a:ext cx="12227951" cy="3023032"/>
          </a:xfrm>
          <a:prstGeom prst="rect">
            <a:avLst/>
          </a:prstGeom>
        </p:spPr>
      </p:pic>
      <p:sp>
        <p:nvSpPr>
          <p:cNvPr id="10" name="文本框 20"/>
          <p:cNvSpPr txBox="1">
            <a:spLocks noChangeArrowheads="1"/>
          </p:cNvSpPr>
          <p:nvPr/>
        </p:nvSpPr>
        <p:spPr bwMode="auto">
          <a:xfrm>
            <a:off x="1476022" y="471541"/>
            <a:ext cx="9898743" cy="2154436"/>
          </a:xfrm>
          <a:prstGeom prst="rect">
            <a:avLst/>
          </a:prstGeom>
          <a:noFill/>
          <a:ln w="9525">
            <a:noFill/>
            <a:miter lim="800000"/>
          </a:ln>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en-US" altLang="zh-CN" sz="8000" dirty="0">
                <a:solidFill>
                  <a:schemeClr val="bg1"/>
                </a:solidFill>
                <a:latin typeface="Impact" panose="020B0806030902050204" pitchFamily="34" charset="0"/>
                <a:ea typeface="Microsoft Himalaya" panose="01010100010101010101" pitchFamily="2" charset="0"/>
                <a:cs typeface="Microsoft Himalaya" panose="01010100010101010101" pitchFamily="2" charset="0"/>
              </a:rPr>
              <a:t>2019</a:t>
            </a:r>
          </a:p>
          <a:p>
            <a:pPr algn="ctr"/>
            <a:r>
              <a:rPr lang="zh-CN" altLang="en-US" sz="5400" b="1" dirty="0">
                <a:solidFill>
                  <a:schemeClr val="bg1"/>
                </a:solidFill>
                <a:ea typeface="微软雅黑" panose="020B0503020204020204" pitchFamily="34" charset="-122"/>
              </a:rPr>
              <a:t>工作总结计划</a:t>
            </a:r>
            <a:r>
              <a:rPr lang="en-US" altLang="zh-CN" sz="5400" b="1" dirty="0">
                <a:solidFill>
                  <a:schemeClr val="bg1"/>
                </a:solidFill>
                <a:ea typeface="微软雅黑" panose="020B0503020204020204" pitchFamily="34" charset="-122"/>
              </a:rPr>
              <a:t>PPT</a:t>
            </a:r>
            <a:r>
              <a:rPr lang="zh-CN" altLang="en-US" sz="5400" b="1" dirty="0">
                <a:solidFill>
                  <a:schemeClr val="bg1"/>
                </a:solidFill>
                <a:ea typeface="微软雅黑" panose="020B0503020204020204" pitchFamily="34" charset="-122"/>
              </a:rPr>
              <a:t>模板</a:t>
            </a:r>
          </a:p>
        </p:txBody>
      </p:sp>
      <p:sp>
        <p:nvSpPr>
          <p:cNvPr id="27" name="矩形 26"/>
          <p:cNvSpPr/>
          <p:nvPr/>
        </p:nvSpPr>
        <p:spPr>
          <a:xfrm flipH="1">
            <a:off x="0" y="0"/>
            <a:ext cx="12236522" cy="7084456"/>
          </a:xfrm>
          <a:prstGeom prst="rect">
            <a:avLst/>
          </a:prstGeom>
          <a:gradFill>
            <a:gsLst>
              <a:gs pos="0">
                <a:srgbClr val="C00000"/>
              </a:gs>
              <a:gs pos="58000">
                <a:srgbClr val="BE1818"/>
              </a:gs>
              <a:gs pos="100000">
                <a:srgbClr val="FFFFFF">
                  <a:alpha val="48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dirty="0">
              <a:solidFill>
                <a:prstClr val="white"/>
              </a:solidFill>
              <a:latin typeface="等线" panose="02010600030101010101" charset="-122"/>
              <a:ea typeface="等线" panose="02010600030101010101" charset="-122"/>
            </a:endParaRPr>
          </a:p>
        </p:txBody>
      </p:sp>
      <p:sp>
        <p:nvSpPr>
          <p:cNvPr id="12" name="矩形 11"/>
          <p:cNvSpPr/>
          <p:nvPr/>
        </p:nvSpPr>
        <p:spPr>
          <a:xfrm>
            <a:off x="654102" y="2266516"/>
            <a:ext cx="10942995" cy="772263"/>
          </a:xfrm>
          <a:prstGeom prst="rect">
            <a:avLst/>
          </a:prstGeom>
          <a:noFill/>
          <a:effectLst>
            <a:outerShdw blurRad="63500" sx="102000" sy="102000" algn="ctr" rotWithShape="0">
              <a:prstClr val="black">
                <a:alpha val="40000"/>
              </a:prstClr>
            </a:outerShdw>
          </a:effectLst>
        </p:spPr>
        <p:txBody>
          <a:bodyPr wrap="square">
            <a:spAutoFit/>
          </a:bodyPr>
          <a:lstStyle/>
          <a:p>
            <a:pPr algn="ctr">
              <a:lnSpc>
                <a:spcPts val="5800"/>
              </a:lnSpc>
              <a:spcBef>
                <a:spcPts val="1200"/>
              </a:spcBef>
            </a:pPr>
            <a:r>
              <a:rPr lang="zh-CN" altLang="en-US" sz="4000" b="1" spc="20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p>
        </p:txBody>
      </p:sp>
      <p:sp>
        <p:nvSpPr>
          <p:cNvPr id="14" name="TextBox 12"/>
          <p:cNvSpPr txBox="1"/>
          <p:nvPr/>
        </p:nvSpPr>
        <p:spPr>
          <a:xfrm>
            <a:off x="4889821" y="4241416"/>
            <a:ext cx="2412357" cy="670889"/>
          </a:xfrm>
          <a:prstGeom prst="rect">
            <a:avLst/>
          </a:prstGeom>
          <a:noFill/>
        </p:spPr>
        <p:txBody>
          <a:bodyPr wrap="square" rtlCol="0">
            <a:spAutoFit/>
          </a:bodyPr>
          <a:lstStyle/>
          <a:p>
            <a:pPr algn="ctr">
              <a:lnSpc>
                <a:spcPts val="5000"/>
              </a:lnSpc>
            </a:pPr>
            <a:r>
              <a:rPr lang="zh-CN" altLang="en-US" sz="3200" b="1" spc="1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江大伟</a:t>
            </a:r>
            <a:endParaRPr lang="en-US" altLang="zh-CN" sz="3200" b="1" spc="1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 name="矩形 1"/>
          <p:cNvSpPr/>
          <p:nvPr/>
        </p:nvSpPr>
        <p:spPr>
          <a:xfrm>
            <a:off x="4246758" y="5085170"/>
            <a:ext cx="3853940" cy="461665"/>
          </a:xfrm>
          <a:prstGeom prst="rect">
            <a:avLst/>
          </a:prstGeom>
        </p:spPr>
        <p:txBody>
          <a:bodyPr wrap="none">
            <a:spAutoFit/>
          </a:bodyPr>
          <a:lstStyle/>
          <a:p>
            <a:pPr algn="ctr" defTabSz="685800">
              <a:defRPr/>
            </a:pPr>
            <a:r>
              <a:rPr lang="en-US" altLang="zh-CN" sz="2400" b="1" spc="1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jiangdw360@163.com</a:t>
            </a:r>
          </a:p>
        </p:txBody>
      </p:sp>
      <p:pic>
        <p:nvPicPr>
          <p:cNvPr id="11" name="图片 10"/>
          <p:cNvPicPr>
            <a:picLocks noChangeAspect="1"/>
          </p:cNvPicPr>
          <p:nvPr/>
        </p:nvPicPr>
        <p:blipFill>
          <a:blip r:embed="rId4" cstate="print"/>
          <a:stretch>
            <a:fillRect/>
          </a:stretch>
        </p:blipFill>
        <p:spPr>
          <a:xfrm>
            <a:off x="4512958" y="384890"/>
            <a:ext cx="3166084" cy="886195"/>
          </a:xfrm>
          <a:prstGeom prst="rect">
            <a:avLst/>
          </a:prstGeom>
        </p:spPr>
      </p:pic>
      <p:cxnSp>
        <p:nvCxnSpPr>
          <p:cNvPr id="19" name="直接连接符 18"/>
          <p:cNvCxnSpPr/>
          <p:nvPr/>
        </p:nvCxnSpPr>
        <p:spPr>
          <a:xfrm>
            <a:off x="29600" y="3409970"/>
            <a:ext cx="121920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29600" y="1794530"/>
            <a:ext cx="121920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2192000" cy="598990"/>
          </a:xfrm>
          <a:prstGeom prst="rect">
            <a:avLst/>
          </a:prstGeom>
          <a:solidFill>
            <a:srgbClr val="C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a:ea typeface="等线" panose="02010600030101010101" pitchFamily="2" charset="-122"/>
            </a:endParaRPr>
          </a:p>
        </p:txBody>
      </p:sp>
      <p:sp>
        <p:nvSpPr>
          <p:cNvPr id="10" name="文本框 9"/>
          <p:cNvSpPr txBox="1"/>
          <p:nvPr/>
        </p:nvSpPr>
        <p:spPr>
          <a:xfrm>
            <a:off x="772256" y="-7012"/>
            <a:ext cx="7229475" cy="525657"/>
          </a:xfrm>
          <a:prstGeom prst="rect">
            <a:avLst/>
          </a:prstGeom>
          <a:noFill/>
          <a:ln w="9525">
            <a:noFill/>
          </a:ln>
        </p:spPr>
        <p:txBody>
          <a:bodyPr wrap="square">
            <a:spAutoFit/>
          </a:bodyPr>
          <a:lstStyle/>
          <a:p>
            <a:pPr defTabSz="685800">
              <a:lnSpc>
                <a:spcPct val="130000"/>
              </a:lnSpc>
              <a:defRPr/>
            </a:pPr>
            <a:r>
              <a:rPr lang="zh-CN" altLang="en-US" sz="2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二、复习串讲</a:t>
            </a:r>
            <a:endParaRPr lang="zh-CN" altLang="en-US" sz="21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任意多边形 4">
            <a:extLst>
              <a:ext uri="{FF2B5EF4-FFF2-40B4-BE49-F238E27FC236}">
                <a16:creationId xmlns:a16="http://schemas.microsoft.com/office/drawing/2014/main" id="{6C5A4201-4461-4C22-B084-30D77D3D3F4A}"/>
              </a:ext>
            </a:extLst>
          </p:cNvPr>
          <p:cNvSpPr/>
          <p:nvPr/>
        </p:nvSpPr>
        <p:spPr>
          <a:xfrm rot="5400000">
            <a:off x="404627" y="141857"/>
            <a:ext cx="203254" cy="26282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srgbClr val="C00000"/>
              </a:solidFill>
              <a:latin typeface="等线"/>
              <a:ea typeface="等线" panose="02010600030101010101" pitchFamily="2" charset="-122"/>
            </a:endParaRPr>
          </a:p>
        </p:txBody>
      </p:sp>
      <p:grpSp>
        <p:nvGrpSpPr>
          <p:cNvPr id="20" name="组合 19">
            <a:extLst>
              <a:ext uri="{FF2B5EF4-FFF2-40B4-BE49-F238E27FC236}">
                <a16:creationId xmlns:a16="http://schemas.microsoft.com/office/drawing/2014/main" id="{810B1EA8-FBAB-4DF7-B293-23A01F036D66}"/>
              </a:ext>
            </a:extLst>
          </p:cNvPr>
          <p:cNvGrpSpPr/>
          <p:nvPr/>
        </p:nvGrpSpPr>
        <p:grpSpPr>
          <a:xfrm>
            <a:off x="9865015" y="148773"/>
            <a:ext cx="2085596" cy="333740"/>
            <a:chOff x="9214564" y="259947"/>
            <a:chExt cx="2780795" cy="444987"/>
          </a:xfrm>
        </p:grpSpPr>
        <p:sp>
          <p:nvSpPr>
            <p:cNvPr id="21" name="文本框 39">
              <a:extLst>
                <a:ext uri="{FF2B5EF4-FFF2-40B4-BE49-F238E27FC236}">
                  <a16:creationId xmlns:a16="http://schemas.microsoft.com/office/drawing/2014/main" id="{AD0F4531-DB02-47ED-A9C7-A2D04BB8FA28}"/>
                </a:ext>
              </a:extLst>
            </p:cNvPr>
            <p:cNvSpPr txBox="1"/>
            <p:nvPr/>
          </p:nvSpPr>
          <p:spPr>
            <a:xfrm>
              <a:off x="9214564" y="259947"/>
              <a:ext cx="2780795" cy="444987"/>
            </a:xfrm>
            <a:prstGeom prst="rect">
              <a:avLst/>
            </a:prstGeom>
            <a:noFill/>
          </p:spPr>
          <p:txBody>
            <a:bodyPr wrap="square" lIns="79052" tIns="39526" rIns="79052" bIns="39526">
              <a:spAutoFit/>
            </a:bodyPr>
            <a:lstStyle/>
            <a:p>
              <a:pPr algn="r" defTabSz="790575">
                <a:defRPr/>
              </a:pPr>
              <a:r>
                <a:rPr lang="zh-CN" altLang="en-US" sz="1050" b="1" spc="75" dirty="0">
                  <a:solidFill>
                    <a:prstClr val="white"/>
                  </a:solidFill>
                  <a:latin typeface="微软雅黑" panose="020B0503020204020204" pitchFamily="34" charset="-122"/>
                  <a:ea typeface="微软雅黑" panose="020B0503020204020204" pitchFamily="34" charset="-122"/>
                </a:rPr>
                <a:t>马克思主义学院</a:t>
              </a:r>
              <a:endParaRPr lang="en-US" altLang="zh-CN" sz="1050" b="1" spc="75" dirty="0">
                <a:solidFill>
                  <a:prstClr val="white"/>
                </a:solidFill>
                <a:latin typeface="微软雅黑" panose="020B0503020204020204" pitchFamily="34" charset="-122"/>
                <a:ea typeface="微软雅黑" panose="020B0503020204020204" pitchFamily="34" charset="-122"/>
              </a:endParaRPr>
            </a:p>
            <a:p>
              <a:pPr algn="r" defTabSz="790575">
                <a:defRPr/>
              </a:pPr>
              <a:r>
                <a:rPr lang="en-US" altLang="zh-CN" sz="600" spc="75"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SCHOOL OF MARXISM</a:t>
              </a:r>
              <a:endParaRPr lang="zh-CN" altLang="en-US" sz="450" spc="75"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2" name="直接连接符 21">
              <a:extLst>
                <a:ext uri="{FF2B5EF4-FFF2-40B4-BE49-F238E27FC236}">
                  <a16:creationId xmlns:a16="http://schemas.microsoft.com/office/drawing/2014/main" id="{9D877EF9-A06F-4FB5-A85B-D7CA6530F93E}"/>
                </a:ext>
              </a:extLst>
            </p:cNvPr>
            <p:cNvCxnSpPr/>
            <p:nvPr/>
          </p:nvCxnSpPr>
          <p:spPr bwMode="auto">
            <a:xfrm flipH="1">
              <a:off x="10387614" y="263612"/>
              <a:ext cx="1" cy="378794"/>
            </a:xfrm>
            <a:prstGeom prst="line">
              <a:avLst/>
            </a:prstGeom>
            <a:solidFill>
              <a:schemeClr val="accent1"/>
            </a:solidFill>
            <a:ln w="38100" cap="flat" cmpd="sng" algn="ctr">
              <a:solidFill>
                <a:schemeClr val="bg1"/>
              </a:solidFill>
              <a:prstDash val="solid"/>
              <a:round/>
              <a:headEnd type="none" w="med" len="med"/>
              <a:tailEnd type="none" w="med" len="med"/>
            </a:ln>
          </p:spPr>
        </p:cxnSp>
      </p:grpSp>
      <p:pic>
        <p:nvPicPr>
          <p:cNvPr id="24" name="图片 23">
            <a:extLst>
              <a:ext uri="{FF2B5EF4-FFF2-40B4-BE49-F238E27FC236}">
                <a16:creationId xmlns:a16="http://schemas.microsoft.com/office/drawing/2014/main" id="{74789299-248E-474D-82E2-552D83681709}"/>
              </a:ext>
            </a:extLst>
          </p:cNvPr>
          <p:cNvPicPr>
            <a:picLocks noChangeAspect="1"/>
          </p:cNvPicPr>
          <p:nvPr/>
        </p:nvPicPr>
        <p:blipFill>
          <a:blip r:embed="rId3" cstate="print"/>
          <a:stretch>
            <a:fillRect/>
          </a:stretch>
        </p:blipFill>
        <p:spPr>
          <a:xfrm>
            <a:off x="9093813" y="56529"/>
            <a:ext cx="1650991" cy="462116"/>
          </a:xfrm>
          <a:prstGeom prst="rect">
            <a:avLst/>
          </a:prstGeom>
        </p:spPr>
      </p:pic>
      <p:sp>
        <p:nvSpPr>
          <p:cNvPr id="70" name="TextBox 2">
            <a:extLst>
              <a:ext uri="{FF2B5EF4-FFF2-40B4-BE49-F238E27FC236}">
                <a16:creationId xmlns:a16="http://schemas.microsoft.com/office/drawing/2014/main" id="{A54E400A-D2DF-4328-8DA7-18DAB6D65421}"/>
              </a:ext>
            </a:extLst>
          </p:cNvPr>
          <p:cNvSpPr txBox="1">
            <a:spLocks noChangeArrowheads="1"/>
          </p:cNvSpPr>
          <p:nvPr/>
        </p:nvSpPr>
        <p:spPr bwMode="auto">
          <a:xfrm>
            <a:off x="227005" y="816357"/>
            <a:ext cx="7461057" cy="523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nchor="ctr">
            <a:spAutoFit/>
          </a:bodyPr>
          <a:lstStyle>
            <a:lvl1pPr marL="285750" indent="-285750"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13700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18272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22844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27416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marL="0" indent="0" algn="ctr" fontAlgn="base">
              <a:spcBef>
                <a:spcPct val="0"/>
              </a:spcBef>
              <a:spcAft>
                <a:spcPct val="0"/>
              </a:spcAft>
            </a:pPr>
            <a:r>
              <a:rPr lang="en-US" altLang="zh-CN" sz="2800" b="1" dirty="0">
                <a:solidFill>
                  <a:srgbClr val="3E3A3A">
                    <a:lumMod val="75000"/>
                  </a:srgbClr>
                </a:solidFill>
                <a:latin typeface="微软雅黑" panose="020B0503020204020204" pitchFamily="34" charset="-122"/>
                <a:ea typeface="微软雅黑" panose="020B0503020204020204" pitchFamily="34" charset="-122"/>
              </a:rPr>
              <a:t>1.</a:t>
            </a:r>
            <a:r>
              <a:rPr lang="zh-CN" altLang="en-US" sz="2800" b="1" dirty="0">
                <a:solidFill>
                  <a:srgbClr val="3E3A3A">
                    <a:lumMod val="75000"/>
                  </a:srgbClr>
                </a:solidFill>
                <a:latin typeface="微软雅黑" panose="020B0503020204020204" pitchFamily="34" charset="-122"/>
                <a:ea typeface="微软雅黑" panose="020B0503020204020204" pitchFamily="34" charset="-122"/>
              </a:rPr>
              <a:t>马克思主义中国化的科学内涵和理论成果</a:t>
            </a:r>
          </a:p>
        </p:txBody>
      </p:sp>
      <p:sp>
        <p:nvSpPr>
          <p:cNvPr id="76" name="TextBox 7">
            <a:extLst>
              <a:ext uri="{FF2B5EF4-FFF2-40B4-BE49-F238E27FC236}">
                <a16:creationId xmlns:a16="http://schemas.microsoft.com/office/drawing/2014/main" id="{7C66C34D-5758-45F3-9839-01AE03DFD4D4}"/>
              </a:ext>
            </a:extLst>
          </p:cNvPr>
          <p:cNvSpPr>
            <a:spLocks noChangeArrowheads="1"/>
          </p:cNvSpPr>
          <p:nvPr/>
        </p:nvSpPr>
        <p:spPr bwMode="auto">
          <a:xfrm>
            <a:off x="1817081" y="2375916"/>
            <a:ext cx="7017769"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spcBef>
                <a:spcPct val="0"/>
              </a:spcBef>
              <a:spcAft>
                <a:spcPct val="0"/>
              </a:spcAft>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思源黑体 CN Normal" panose="020B0400000000000000" pitchFamily="34" charset="-122"/>
              </a:rPr>
              <a:t>毛泽东思想是马克思主义中国化的第一次历史性飞跃</a:t>
            </a:r>
          </a:p>
        </p:txBody>
      </p:sp>
      <p:sp>
        <p:nvSpPr>
          <p:cNvPr id="77" name="圆角矩形 76">
            <a:extLst>
              <a:ext uri="{FF2B5EF4-FFF2-40B4-BE49-F238E27FC236}">
                <a16:creationId xmlns:a16="http://schemas.microsoft.com/office/drawing/2014/main" id="{B5A56BFA-C1FD-498F-827A-9891B6C3DC89}"/>
              </a:ext>
            </a:extLst>
          </p:cNvPr>
          <p:cNvSpPr/>
          <p:nvPr/>
        </p:nvSpPr>
        <p:spPr>
          <a:xfrm>
            <a:off x="1420832" y="2133764"/>
            <a:ext cx="7816704" cy="802811"/>
          </a:xfrm>
          <a:prstGeom prst="roundRect">
            <a:avLst>
              <a:gd name="adj" fmla="val 50000"/>
            </a:avLst>
          </a:prstGeom>
          <a:noFill/>
          <a:ln w="25400"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i="0" u="none" strike="noStrike" kern="0" cap="none" spc="0" normalizeH="0" baseline="0" noProof="0">
              <a:ln>
                <a:noFill/>
              </a:ln>
              <a:solidFill>
                <a:srgbClr val="2F5EB0"/>
              </a:solidFill>
              <a:effectLst/>
              <a:uLnTx/>
              <a:uFillTx/>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nvGrpSpPr>
          <p:cNvPr id="78" name="组合 77">
            <a:extLst>
              <a:ext uri="{FF2B5EF4-FFF2-40B4-BE49-F238E27FC236}">
                <a16:creationId xmlns:a16="http://schemas.microsoft.com/office/drawing/2014/main" id="{D7279D79-750E-4D84-A669-1C188EA92588}"/>
              </a:ext>
            </a:extLst>
          </p:cNvPr>
          <p:cNvGrpSpPr/>
          <p:nvPr/>
        </p:nvGrpSpPr>
        <p:grpSpPr>
          <a:xfrm>
            <a:off x="1025004" y="2201055"/>
            <a:ext cx="657499" cy="657499"/>
            <a:chOff x="1417067" y="4277724"/>
            <a:chExt cx="657499" cy="657499"/>
          </a:xfrm>
        </p:grpSpPr>
        <p:grpSp>
          <p:nvGrpSpPr>
            <p:cNvPr id="79" name="组合 78">
              <a:extLst>
                <a:ext uri="{FF2B5EF4-FFF2-40B4-BE49-F238E27FC236}">
                  <a16:creationId xmlns:a16="http://schemas.microsoft.com/office/drawing/2014/main" id="{A215F44D-7D31-4E16-AD4D-1D4F0D918DC3}"/>
                </a:ext>
              </a:extLst>
            </p:cNvPr>
            <p:cNvGrpSpPr/>
            <p:nvPr/>
          </p:nvGrpSpPr>
          <p:grpSpPr>
            <a:xfrm>
              <a:off x="1417067" y="4277724"/>
              <a:ext cx="657499" cy="657499"/>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81" name="椭圆 80">
                <a:extLst>
                  <a:ext uri="{FF2B5EF4-FFF2-40B4-BE49-F238E27FC236}">
                    <a16:creationId xmlns:a16="http://schemas.microsoft.com/office/drawing/2014/main" id="{59B51C10-1644-48FB-9E1B-1F5EA64AD393}"/>
                  </a:ext>
                </a:extLst>
              </p:cNvPr>
              <p:cNvSpPr/>
              <p:nvPr/>
            </p:nvSpPr>
            <p:spPr>
              <a:xfrm>
                <a:off x="3724323" y="1908536"/>
                <a:ext cx="1329153" cy="1329153"/>
              </a:xfrm>
              <a:prstGeom prst="ellipse">
                <a:avLst/>
              </a:prstGeom>
              <a:solidFill>
                <a:srgbClr val="C00000"/>
              </a:solidFill>
              <a:ln w="28575" cap="flat" cmpd="sng" algn="ctr">
                <a:solidFill>
                  <a:srgbClr val="FFC000"/>
                </a:solidFill>
                <a:prstDash val="solid"/>
              </a:ln>
              <a:effectLst>
                <a:innerShdw blurRad="63500" dist="50800" dir="13500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i="0" u="none" strike="noStrike" kern="0" cap="none" spc="0" normalizeH="0" baseline="0" noProof="0">
                  <a:ln>
                    <a:noFill/>
                  </a:ln>
                  <a:solidFill>
                    <a:srgbClr val="2F5EB0"/>
                  </a:solidFill>
                  <a:effectLst/>
                  <a:uLnTx/>
                  <a:uFillTx/>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82" name="椭圆 81">
                <a:extLst>
                  <a:ext uri="{FF2B5EF4-FFF2-40B4-BE49-F238E27FC236}">
                    <a16:creationId xmlns:a16="http://schemas.microsoft.com/office/drawing/2014/main" id="{5A7E1FBC-B119-486A-830C-E7AED1CA9DBD}"/>
                  </a:ext>
                </a:extLst>
              </p:cNvPr>
              <p:cNvSpPr/>
              <p:nvPr/>
            </p:nvSpPr>
            <p:spPr>
              <a:xfrm>
                <a:off x="3839838" y="2024052"/>
                <a:ext cx="1098122" cy="1098122"/>
              </a:xfrm>
              <a:prstGeom prst="ellipse">
                <a:avLst/>
              </a:prstGeom>
              <a:solidFill>
                <a:srgbClr val="C00000"/>
              </a:solidFill>
              <a:ln w="25400" cap="flat" cmpd="sng" algn="ctr">
                <a:noFill/>
                <a:prstDash val="solid"/>
              </a:ln>
              <a:effectLst>
                <a:outerShdw blurRad="50800" dist="38100" dir="2700000" algn="tl" rotWithShape="0">
                  <a:prstClr val="black">
                    <a:alpha val="40000"/>
                  </a:prstClr>
                </a:outerShdw>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i="0" u="none" strike="noStrike" kern="1200" cap="none" spc="0" normalizeH="0" baseline="0" noProof="0">
                  <a:ln>
                    <a:noFill/>
                  </a:ln>
                  <a:solidFill>
                    <a:srgbClr val="2F5EB0"/>
                  </a:solidFill>
                  <a:effectLst/>
                  <a:uLnTx/>
                  <a:uFillTx/>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sp>
          <p:nvSpPr>
            <p:cNvPr id="80" name="TextBox 7">
              <a:extLst>
                <a:ext uri="{FF2B5EF4-FFF2-40B4-BE49-F238E27FC236}">
                  <a16:creationId xmlns:a16="http://schemas.microsoft.com/office/drawing/2014/main" id="{280F9B23-8A60-4DE9-8D01-CD343D0664C6}"/>
                </a:ext>
              </a:extLst>
            </p:cNvPr>
            <p:cNvSpPr>
              <a:spLocks noChangeArrowheads="1"/>
            </p:cNvSpPr>
            <p:nvPr/>
          </p:nvSpPr>
          <p:spPr bwMode="auto">
            <a:xfrm>
              <a:off x="1517646" y="4452585"/>
              <a:ext cx="456340" cy="307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sz="2000" kern="0" dirty="0">
                  <a:solidFill>
                    <a:srgbClr val="FFFFFF"/>
                  </a:solidFill>
                  <a:latin typeface="+mn-ea"/>
                  <a:cs typeface="+mn-ea"/>
                  <a:sym typeface="思源黑体 CN Normal" panose="020B0400000000000000" pitchFamily="34" charset="-122"/>
                </a:rPr>
                <a:t>1</a:t>
              </a:r>
              <a:endParaRPr kumimoji="0" lang="en-US" altLang="zh-CN" sz="2000" i="0" u="none" strike="noStrike" kern="0" cap="none" spc="0" normalizeH="0" baseline="0" noProof="0" dirty="0">
                <a:ln>
                  <a:noFill/>
                </a:ln>
                <a:solidFill>
                  <a:srgbClr val="FFFFFF"/>
                </a:solidFill>
                <a:effectLst/>
                <a:uLnTx/>
                <a:uFillTx/>
                <a:latin typeface="+mn-ea"/>
                <a:cs typeface="+mn-ea"/>
                <a:sym typeface="思源黑体 CN Normal" panose="020B0400000000000000" pitchFamily="34" charset="-122"/>
              </a:endParaRPr>
            </a:p>
          </p:txBody>
        </p:sp>
      </p:grpSp>
      <p:sp>
        <p:nvSpPr>
          <p:cNvPr id="83" name="圆角矩形 76">
            <a:extLst>
              <a:ext uri="{FF2B5EF4-FFF2-40B4-BE49-F238E27FC236}">
                <a16:creationId xmlns:a16="http://schemas.microsoft.com/office/drawing/2014/main" id="{4DBA3196-4F9A-4FC7-AD77-09E67C2B5F75}"/>
              </a:ext>
            </a:extLst>
          </p:cNvPr>
          <p:cNvSpPr/>
          <p:nvPr/>
        </p:nvSpPr>
        <p:spPr>
          <a:xfrm>
            <a:off x="1404931" y="3436962"/>
            <a:ext cx="7909667" cy="802810"/>
          </a:xfrm>
          <a:prstGeom prst="roundRect">
            <a:avLst>
              <a:gd name="adj" fmla="val 50000"/>
            </a:avLst>
          </a:prstGeom>
          <a:noFill/>
          <a:ln w="25400"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i="0" u="none" strike="noStrike" kern="0" cap="none" spc="0" normalizeH="0" baseline="0" noProof="0">
              <a:ln>
                <a:noFill/>
              </a:ln>
              <a:solidFill>
                <a:srgbClr val="2F5EB0"/>
              </a:solidFill>
              <a:effectLst/>
              <a:uLnTx/>
              <a:uFillTx/>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nvGrpSpPr>
          <p:cNvPr id="84" name="组合 83">
            <a:extLst>
              <a:ext uri="{FF2B5EF4-FFF2-40B4-BE49-F238E27FC236}">
                <a16:creationId xmlns:a16="http://schemas.microsoft.com/office/drawing/2014/main" id="{FBB16F29-A5DF-473F-A333-27CAD069A90E}"/>
              </a:ext>
            </a:extLst>
          </p:cNvPr>
          <p:cNvGrpSpPr/>
          <p:nvPr/>
        </p:nvGrpSpPr>
        <p:grpSpPr>
          <a:xfrm>
            <a:off x="1025004" y="3428805"/>
            <a:ext cx="657499" cy="657499"/>
            <a:chOff x="1417067" y="4277724"/>
            <a:chExt cx="657499" cy="657499"/>
          </a:xfrm>
        </p:grpSpPr>
        <p:grpSp>
          <p:nvGrpSpPr>
            <p:cNvPr id="85" name="组合 84">
              <a:extLst>
                <a:ext uri="{FF2B5EF4-FFF2-40B4-BE49-F238E27FC236}">
                  <a16:creationId xmlns:a16="http://schemas.microsoft.com/office/drawing/2014/main" id="{0F114190-062C-4660-B3BB-50D681704743}"/>
                </a:ext>
              </a:extLst>
            </p:cNvPr>
            <p:cNvGrpSpPr/>
            <p:nvPr/>
          </p:nvGrpSpPr>
          <p:grpSpPr>
            <a:xfrm>
              <a:off x="1417067" y="4277724"/>
              <a:ext cx="657499" cy="657499"/>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87" name="椭圆 86">
                <a:extLst>
                  <a:ext uri="{FF2B5EF4-FFF2-40B4-BE49-F238E27FC236}">
                    <a16:creationId xmlns:a16="http://schemas.microsoft.com/office/drawing/2014/main" id="{6B23A207-5F93-4B01-93F3-C1C406EF7D86}"/>
                  </a:ext>
                </a:extLst>
              </p:cNvPr>
              <p:cNvSpPr/>
              <p:nvPr/>
            </p:nvSpPr>
            <p:spPr>
              <a:xfrm>
                <a:off x="3724323" y="1908536"/>
                <a:ext cx="1329153" cy="1329153"/>
              </a:xfrm>
              <a:prstGeom prst="ellipse">
                <a:avLst/>
              </a:prstGeom>
              <a:solidFill>
                <a:srgbClr val="C00000"/>
              </a:solidFill>
              <a:ln w="28575" cap="flat" cmpd="sng" algn="ctr">
                <a:solidFill>
                  <a:srgbClr val="FFC000"/>
                </a:solidFill>
                <a:prstDash val="solid"/>
              </a:ln>
              <a:effectLst>
                <a:innerShdw blurRad="63500" dist="50800" dir="13500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i="0" u="none" strike="noStrike" kern="0" cap="none" spc="0" normalizeH="0" baseline="0" noProof="0">
                  <a:ln>
                    <a:noFill/>
                  </a:ln>
                  <a:solidFill>
                    <a:srgbClr val="2F5EB0"/>
                  </a:solidFill>
                  <a:effectLst/>
                  <a:uLnTx/>
                  <a:uFillTx/>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88" name="椭圆 87">
                <a:extLst>
                  <a:ext uri="{FF2B5EF4-FFF2-40B4-BE49-F238E27FC236}">
                    <a16:creationId xmlns:a16="http://schemas.microsoft.com/office/drawing/2014/main" id="{ECB7A686-6449-4D9C-99D6-9F258275D779}"/>
                  </a:ext>
                </a:extLst>
              </p:cNvPr>
              <p:cNvSpPr/>
              <p:nvPr/>
            </p:nvSpPr>
            <p:spPr>
              <a:xfrm>
                <a:off x="3839838" y="2024052"/>
                <a:ext cx="1098122" cy="1098122"/>
              </a:xfrm>
              <a:prstGeom prst="ellipse">
                <a:avLst/>
              </a:prstGeom>
              <a:solidFill>
                <a:srgbClr val="C00000"/>
              </a:solidFill>
              <a:ln w="25400" cap="flat" cmpd="sng" algn="ctr">
                <a:noFill/>
                <a:prstDash val="solid"/>
              </a:ln>
              <a:effectLst>
                <a:outerShdw blurRad="50800" dist="38100" dir="2700000" algn="tl" rotWithShape="0">
                  <a:prstClr val="black">
                    <a:alpha val="40000"/>
                  </a:prstClr>
                </a:outerShdw>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i="0" u="none" strike="noStrike" kern="1200" cap="none" spc="0" normalizeH="0" baseline="0" noProof="0">
                  <a:ln>
                    <a:noFill/>
                  </a:ln>
                  <a:solidFill>
                    <a:srgbClr val="2F5EB0"/>
                  </a:solidFill>
                  <a:effectLst/>
                  <a:uLnTx/>
                  <a:uFillTx/>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sp>
          <p:nvSpPr>
            <p:cNvPr id="86" name="TextBox 7">
              <a:extLst>
                <a:ext uri="{FF2B5EF4-FFF2-40B4-BE49-F238E27FC236}">
                  <a16:creationId xmlns:a16="http://schemas.microsoft.com/office/drawing/2014/main" id="{E08C1B80-9CEA-46B6-906E-4D3F4D7D63F8}"/>
                </a:ext>
              </a:extLst>
            </p:cNvPr>
            <p:cNvSpPr>
              <a:spLocks noChangeArrowheads="1"/>
            </p:cNvSpPr>
            <p:nvPr/>
          </p:nvSpPr>
          <p:spPr bwMode="auto">
            <a:xfrm>
              <a:off x="1517646" y="4452585"/>
              <a:ext cx="456340" cy="307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i="0" u="none" strike="noStrike" kern="0" cap="none" spc="0" normalizeH="0" baseline="0" noProof="0" dirty="0">
                  <a:ln>
                    <a:noFill/>
                  </a:ln>
                  <a:solidFill>
                    <a:srgbClr val="FFFFFF"/>
                  </a:solidFill>
                  <a:effectLst/>
                  <a:uLnTx/>
                  <a:uFillTx/>
                  <a:latin typeface="+mn-ea"/>
                  <a:cs typeface="+mn-ea"/>
                  <a:sym typeface="思源黑体 CN Normal" panose="020B0400000000000000" pitchFamily="34" charset="-122"/>
                </a:rPr>
                <a:t>2</a:t>
              </a:r>
            </a:p>
          </p:txBody>
        </p:sp>
      </p:grpSp>
      <p:sp>
        <p:nvSpPr>
          <p:cNvPr id="89" name="TextBox 7">
            <a:extLst>
              <a:ext uri="{FF2B5EF4-FFF2-40B4-BE49-F238E27FC236}">
                <a16:creationId xmlns:a16="http://schemas.microsoft.com/office/drawing/2014/main" id="{7B9DF36C-50C7-4A95-A5BE-DDF4D77EAF91}"/>
              </a:ext>
            </a:extLst>
          </p:cNvPr>
          <p:cNvSpPr>
            <a:spLocks noChangeArrowheads="1"/>
          </p:cNvSpPr>
          <p:nvPr/>
        </p:nvSpPr>
        <p:spPr bwMode="auto">
          <a:xfrm>
            <a:off x="1809467" y="3485948"/>
            <a:ext cx="7017769" cy="7386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spcBef>
                <a:spcPct val="0"/>
              </a:spcBef>
              <a:spcAft>
                <a:spcPct val="0"/>
              </a:spcAft>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思源黑体 CN Normal" panose="020B0400000000000000" pitchFamily="34" charset="-122"/>
              </a:rPr>
              <a:t>中国特色社会主义理论体系实现了马克思主义中国化新的飞跃</a:t>
            </a:r>
          </a:p>
        </p:txBody>
      </p:sp>
      <p:sp>
        <p:nvSpPr>
          <p:cNvPr id="90" name="TextBox 7">
            <a:extLst>
              <a:ext uri="{FF2B5EF4-FFF2-40B4-BE49-F238E27FC236}">
                <a16:creationId xmlns:a16="http://schemas.microsoft.com/office/drawing/2014/main" id="{C3DB63EE-6817-4D10-BAED-EBC664EB6E0F}"/>
              </a:ext>
            </a:extLst>
          </p:cNvPr>
          <p:cNvSpPr>
            <a:spLocks noChangeArrowheads="1"/>
          </p:cNvSpPr>
          <p:nvPr/>
        </p:nvSpPr>
        <p:spPr bwMode="auto">
          <a:xfrm>
            <a:off x="1874223" y="4818437"/>
            <a:ext cx="7017769" cy="7386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spcBef>
                <a:spcPct val="0"/>
              </a:spcBef>
              <a:spcAft>
                <a:spcPct val="0"/>
              </a:spcAft>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思源黑体 CN Normal" panose="020B0400000000000000" pitchFamily="34" charset="-122"/>
              </a:rPr>
              <a:t>习近平新时代中国特色社会主义思想实现了马克思主义中国化新的飞跃</a:t>
            </a:r>
          </a:p>
        </p:txBody>
      </p:sp>
      <p:sp>
        <p:nvSpPr>
          <p:cNvPr id="91" name="圆角矩形 76">
            <a:extLst>
              <a:ext uri="{FF2B5EF4-FFF2-40B4-BE49-F238E27FC236}">
                <a16:creationId xmlns:a16="http://schemas.microsoft.com/office/drawing/2014/main" id="{43674D25-D27C-458C-AF44-0A3C00CDCDBE}"/>
              </a:ext>
            </a:extLst>
          </p:cNvPr>
          <p:cNvSpPr/>
          <p:nvPr/>
        </p:nvSpPr>
        <p:spPr>
          <a:xfrm>
            <a:off x="1420832" y="4751146"/>
            <a:ext cx="7816704" cy="802811"/>
          </a:xfrm>
          <a:prstGeom prst="roundRect">
            <a:avLst>
              <a:gd name="adj" fmla="val 50000"/>
            </a:avLst>
          </a:prstGeom>
          <a:noFill/>
          <a:ln w="25400"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i="0" u="none" strike="noStrike" kern="0" cap="none" spc="0" normalizeH="0" baseline="0" noProof="0">
              <a:ln>
                <a:noFill/>
              </a:ln>
              <a:solidFill>
                <a:srgbClr val="2F5EB0"/>
              </a:solidFill>
              <a:effectLst/>
              <a:uLnTx/>
              <a:uFillTx/>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nvGrpSpPr>
          <p:cNvPr id="92" name="组合 91">
            <a:extLst>
              <a:ext uri="{FF2B5EF4-FFF2-40B4-BE49-F238E27FC236}">
                <a16:creationId xmlns:a16="http://schemas.microsoft.com/office/drawing/2014/main" id="{0062AF66-D786-4330-9A12-EF607F7DE974}"/>
              </a:ext>
            </a:extLst>
          </p:cNvPr>
          <p:cNvGrpSpPr/>
          <p:nvPr/>
        </p:nvGrpSpPr>
        <p:grpSpPr>
          <a:xfrm>
            <a:off x="1025004" y="4818437"/>
            <a:ext cx="657499" cy="657499"/>
            <a:chOff x="1417067" y="4277724"/>
            <a:chExt cx="657499" cy="657499"/>
          </a:xfrm>
        </p:grpSpPr>
        <p:grpSp>
          <p:nvGrpSpPr>
            <p:cNvPr id="93" name="组合 92">
              <a:extLst>
                <a:ext uri="{FF2B5EF4-FFF2-40B4-BE49-F238E27FC236}">
                  <a16:creationId xmlns:a16="http://schemas.microsoft.com/office/drawing/2014/main" id="{F2D1583D-B107-4881-96DA-10609CFE7618}"/>
                </a:ext>
              </a:extLst>
            </p:cNvPr>
            <p:cNvGrpSpPr/>
            <p:nvPr/>
          </p:nvGrpSpPr>
          <p:grpSpPr>
            <a:xfrm>
              <a:off x="1417067" y="4277724"/>
              <a:ext cx="657499" cy="657499"/>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95" name="椭圆 94">
                <a:extLst>
                  <a:ext uri="{FF2B5EF4-FFF2-40B4-BE49-F238E27FC236}">
                    <a16:creationId xmlns:a16="http://schemas.microsoft.com/office/drawing/2014/main" id="{89899D8F-A19D-4761-9077-0A3A045DF49B}"/>
                  </a:ext>
                </a:extLst>
              </p:cNvPr>
              <p:cNvSpPr/>
              <p:nvPr/>
            </p:nvSpPr>
            <p:spPr>
              <a:xfrm>
                <a:off x="3724323" y="1908536"/>
                <a:ext cx="1329153" cy="1329153"/>
              </a:xfrm>
              <a:prstGeom prst="ellipse">
                <a:avLst/>
              </a:prstGeom>
              <a:solidFill>
                <a:srgbClr val="C00000"/>
              </a:solidFill>
              <a:ln w="28575" cap="flat" cmpd="sng" algn="ctr">
                <a:solidFill>
                  <a:srgbClr val="FFC000"/>
                </a:solidFill>
                <a:prstDash val="solid"/>
              </a:ln>
              <a:effectLst>
                <a:innerShdw blurRad="63500" dist="50800" dir="13500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i="0" u="none" strike="noStrike" kern="0" cap="none" spc="0" normalizeH="0" baseline="0" noProof="0">
                  <a:ln>
                    <a:noFill/>
                  </a:ln>
                  <a:solidFill>
                    <a:srgbClr val="2F5EB0"/>
                  </a:solidFill>
                  <a:effectLst/>
                  <a:uLnTx/>
                  <a:uFillTx/>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96" name="椭圆 95">
                <a:extLst>
                  <a:ext uri="{FF2B5EF4-FFF2-40B4-BE49-F238E27FC236}">
                    <a16:creationId xmlns:a16="http://schemas.microsoft.com/office/drawing/2014/main" id="{7DBDF931-FC3A-428D-8FA7-4AA8F7A5D2BC}"/>
                  </a:ext>
                </a:extLst>
              </p:cNvPr>
              <p:cNvSpPr/>
              <p:nvPr/>
            </p:nvSpPr>
            <p:spPr>
              <a:xfrm>
                <a:off x="3839838" y="2024052"/>
                <a:ext cx="1098122" cy="1098122"/>
              </a:xfrm>
              <a:prstGeom prst="ellipse">
                <a:avLst/>
              </a:prstGeom>
              <a:solidFill>
                <a:srgbClr val="C00000"/>
              </a:solidFill>
              <a:ln w="25400" cap="flat" cmpd="sng" algn="ctr">
                <a:noFill/>
                <a:prstDash val="solid"/>
              </a:ln>
              <a:effectLst>
                <a:outerShdw blurRad="50800" dist="38100" dir="2700000" algn="tl" rotWithShape="0">
                  <a:prstClr val="black">
                    <a:alpha val="40000"/>
                  </a:prstClr>
                </a:outerShdw>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i="0" u="none" strike="noStrike" kern="1200" cap="none" spc="0" normalizeH="0" baseline="0" noProof="0">
                  <a:ln>
                    <a:noFill/>
                  </a:ln>
                  <a:solidFill>
                    <a:srgbClr val="2F5EB0"/>
                  </a:solidFill>
                  <a:effectLst/>
                  <a:uLnTx/>
                  <a:uFillTx/>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sp>
          <p:nvSpPr>
            <p:cNvPr id="94" name="TextBox 7">
              <a:extLst>
                <a:ext uri="{FF2B5EF4-FFF2-40B4-BE49-F238E27FC236}">
                  <a16:creationId xmlns:a16="http://schemas.microsoft.com/office/drawing/2014/main" id="{C2768765-8BD4-42B1-8103-4A31ECBE9302}"/>
                </a:ext>
              </a:extLst>
            </p:cNvPr>
            <p:cNvSpPr>
              <a:spLocks noChangeArrowheads="1"/>
            </p:cNvSpPr>
            <p:nvPr/>
          </p:nvSpPr>
          <p:spPr bwMode="auto">
            <a:xfrm>
              <a:off x="1517646" y="4452585"/>
              <a:ext cx="456340" cy="307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sz="2000" kern="0" dirty="0">
                  <a:solidFill>
                    <a:srgbClr val="FFFFFF"/>
                  </a:solidFill>
                  <a:latin typeface="+mn-ea"/>
                  <a:cs typeface="+mn-ea"/>
                  <a:sym typeface="思源黑体 CN Normal" panose="020B0400000000000000" pitchFamily="34" charset="-122"/>
                </a:rPr>
                <a:t>3</a:t>
              </a:r>
              <a:endParaRPr kumimoji="0" lang="en-US" altLang="zh-CN" sz="2000" i="0" u="none" strike="noStrike" kern="0" cap="none" spc="0" normalizeH="0" baseline="0" noProof="0" dirty="0">
                <a:ln>
                  <a:noFill/>
                </a:ln>
                <a:solidFill>
                  <a:srgbClr val="FFFFFF"/>
                </a:solidFill>
                <a:effectLst/>
                <a:uLnTx/>
                <a:uFillTx/>
                <a:latin typeface="+mn-ea"/>
                <a:cs typeface="+mn-ea"/>
                <a:sym typeface="思源黑体 CN Normal" panose="020B0400000000000000" pitchFamily="34" charset="-122"/>
              </a:endParaRPr>
            </a:p>
          </p:txBody>
        </p:sp>
      </p:grpSp>
    </p:spTree>
    <p:extLst>
      <p:ext uri="{BB962C8B-B14F-4D97-AF65-F5344CB8AC3E}">
        <p14:creationId xmlns:p14="http://schemas.microsoft.com/office/powerpoint/2010/main" val="1895820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1000"/>
                                        <p:tgtEl>
                                          <p:spTgt spid="76"/>
                                        </p:tgtEl>
                                      </p:cBhvr>
                                    </p:animEffect>
                                    <p:anim calcmode="lin" valueType="num">
                                      <p:cBhvr>
                                        <p:cTn id="13" dur="1000" fill="hold"/>
                                        <p:tgtEl>
                                          <p:spTgt spid="76"/>
                                        </p:tgtEl>
                                        <p:attrNameLst>
                                          <p:attrName>ppt_x</p:attrName>
                                        </p:attrNameLst>
                                      </p:cBhvr>
                                      <p:tavLst>
                                        <p:tav tm="0">
                                          <p:val>
                                            <p:strVal val="#ppt_x"/>
                                          </p:val>
                                        </p:tav>
                                        <p:tav tm="100000">
                                          <p:val>
                                            <p:strVal val="#ppt_x"/>
                                          </p:val>
                                        </p:tav>
                                      </p:tavLst>
                                    </p:anim>
                                    <p:anim calcmode="lin" valueType="num">
                                      <p:cBhvr>
                                        <p:cTn id="14" dur="1000" fill="hold"/>
                                        <p:tgtEl>
                                          <p:spTgt spid="7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1000"/>
                                        <p:tgtEl>
                                          <p:spTgt spid="77"/>
                                        </p:tgtEl>
                                      </p:cBhvr>
                                    </p:animEffect>
                                    <p:anim calcmode="lin" valueType="num">
                                      <p:cBhvr>
                                        <p:cTn id="18" dur="1000" fill="hold"/>
                                        <p:tgtEl>
                                          <p:spTgt spid="77"/>
                                        </p:tgtEl>
                                        <p:attrNameLst>
                                          <p:attrName>ppt_x</p:attrName>
                                        </p:attrNameLst>
                                      </p:cBhvr>
                                      <p:tavLst>
                                        <p:tav tm="0">
                                          <p:val>
                                            <p:strVal val="#ppt_x"/>
                                          </p:val>
                                        </p:tav>
                                        <p:tav tm="100000">
                                          <p:val>
                                            <p:strVal val="#ppt_x"/>
                                          </p:val>
                                        </p:tav>
                                      </p:tavLst>
                                    </p:anim>
                                    <p:anim calcmode="lin" valueType="num">
                                      <p:cBhvr>
                                        <p:cTn id="19" dur="1000" fill="hold"/>
                                        <p:tgtEl>
                                          <p:spTgt spid="7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1000"/>
                                        <p:tgtEl>
                                          <p:spTgt spid="78"/>
                                        </p:tgtEl>
                                      </p:cBhvr>
                                    </p:animEffect>
                                    <p:anim calcmode="lin" valueType="num">
                                      <p:cBhvr>
                                        <p:cTn id="23" dur="1000" fill="hold"/>
                                        <p:tgtEl>
                                          <p:spTgt spid="78"/>
                                        </p:tgtEl>
                                        <p:attrNameLst>
                                          <p:attrName>ppt_x</p:attrName>
                                        </p:attrNameLst>
                                      </p:cBhvr>
                                      <p:tavLst>
                                        <p:tav tm="0">
                                          <p:val>
                                            <p:strVal val="#ppt_x"/>
                                          </p:val>
                                        </p:tav>
                                        <p:tav tm="100000">
                                          <p:val>
                                            <p:strVal val="#ppt_x"/>
                                          </p:val>
                                        </p:tav>
                                      </p:tavLst>
                                    </p:anim>
                                    <p:anim calcmode="lin" valueType="num">
                                      <p:cBhvr>
                                        <p:cTn id="24"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83"/>
                                        </p:tgtEl>
                                        <p:attrNameLst>
                                          <p:attrName>style.visibility</p:attrName>
                                        </p:attrNameLst>
                                      </p:cBhvr>
                                      <p:to>
                                        <p:strVal val="visible"/>
                                      </p:to>
                                    </p:set>
                                    <p:animEffect transition="in" filter="fade">
                                      <p:cBhvr>
                                        <p:cTn id="29" dur="1000"/>
                                        <p:tgtEl>
                                          <p:spTgt spid="83"/>
                                        </p:tgtEl>
                                      </p:cBhvr>
                                    </p:animEffect>
                                    <p:anim calcmode="lin" valueType="num">
                                      <p:cBhvr>
                                        <p:cTn id="30" dur="1000" fill="hold"/>
                                        <p:tgtEl>
                                          <p:spTgt spid="83"/>
                                        </p:tgtEl>
                                        <p:attrNameLst>
                                          <p:attrName>ppt_x</p:attrName>
                                        </p:attrNameLst>
                                      </p:cBhvr>
                                      <p:tavLst>
                                        <p:tav tm="0">
                                          <p:val>
                                            <p:strVal val="#ppt_x"/>
                                          </p:val>
                                        </p:tav>
                                        <p:tav tm="100000">
                                          <p:val>
                                            <p:strVal val="#ppt_x"/>
                                          </p:val>
                                        </p:tav>
                                      </p:tavLst>
                                    </p:anim>
                                    <p:anim calcmode="lin" valueType="num">
                                      <p:cBhvr>
                                        <p:cTn id="31" dur="1000" fill="hold"/>
                                        <p:tgtEl>
                                          <p:spTgt spid="83"/>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84"/>
                                        </p:tgtEl>
                                        <p:attrNameLst>
                                          <p:attrName>style.visibility</p:attrName>
                                        </p:attrNameLst>
                                      </p:cBhvr>
                                      <p:to>
                                        <p:strVal val="visible"/>
                                      </p:to>
                                    </p:set>
                                    <p:animEffect transition="in" filter="fade">
                                      <p:cBhvr>
                                        <p:cTn id="34" dur="1000"/>
                                        <p:tgtEl>
                                          <p:spTgt spid="84"/>
                                        </p:tgtEl>
                                      </p:cBhvr>
                                    </p:animEffect>
                                    <p:anim calcmode="lin" valueType="num">
                                      <p:cBhvr>
                                        <p:cTn id="35" dur="1000" fill="hold"/>
                                        <p:tgtEl>
                                          <p:spTgt spid="84"/>
                                        </p:tgtEl>
                                        <p:attrNameLst>
                                          <p:attrName>ppt_x</p:attrName>
                                        </p:attrNameLst>
                                      </p:cBhvr>
                                      <p:tavLst>
                                        <p:tav tm="0">
                                          <p:val>
                                            <p:strVal val="#ppt_x"/>
                                          </p:val>
                                        </p:tav>
                                        <p:tav tm="100000">
                                          <p:val>
                                            <p:strVal val="#ppt_x"/>
                                          </p:val>
                                        </p:tav>
                                      </p:tavLst>
                                    </p:anim>
                                    <p:anim calcmode="lin" valueType="num">
                                      <p:cBhvr>
                                        <p:cTn id="36" dur="1000" fill="hold"/>
                                        <p:tgtEl>
                                          <p:spTgt spid="84"/>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89"/>
                                        </p:tgtEl>
                                        <p:attrNameLst>
                                          <p:attrName>style.visibility</p:attrName>
                                        </p:attrNameLst>
                                      </p:cBhvr>
                                      <p:to>
                                        <p:strVal val="visible"/>
                                      </p:to>
                                    </p:set>
                                    <p:animEffect transition="in" filter="fade">
                                      <p:cBhvr>
                                        <p:cTn id="39" dur="1000"/>
                                        <p:tgtEl>
                                          <p:spTgt spid="89"/>
                                        </p:tgtEl>
                                      </p:cBhvr>
                                    </p:animEffect>
                                    <p:anim calcmode="lin" valueType="num">
                                      <p:cBhvr>
                                        <p:cTn id="40" dur="1000" fill="hold"/>
                                        <p:tgtEl>
                                          <p:spTgt spid="89"/>
                                        </p:tgtEl>
                                        <p:attrNameLst>
                                          <p:attrName>ppt_x</p:attrName>
                                        </p:attrNameLst>
                                      </p:cBhvr>
                                      <p:tavLst>
                                        <p:tav tm="0">
                                          <p:val>
                                            <p:strVal val="#ppt_x"/>
                                          </p:val>
                                        </p:tav>
                                        <p:tav tm="100000">
                                          <p:val>
                                            <p:strVal val="#ppt_x"/>
                                          </p:val>
                                        </p:tav>
                                      </p:tavLst>
                                    </p:anim>
                                    <p:anim calcmode="lin" valueType="num">
                                      <p:cBhvr>
                                        <p:cTn id="41" dur="1000" fill="hold"/>
                                        <p:tgtEl>
                                          <p:spTgt spid="89"/>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90"/>
                                        </p:tgtEl>
                                        <p:attrNameLst>
                                          <p:attrName>style.visibility</p:attrName>
                                        </p:attrNameLst>
                                      </p:cBhvr>
                                      <p:to>
                                        <p:strVal val="visible"/>
                                      </p:to>
                                    </p:set>
                                    <p:animEffect transition="in" filter="fade">
                                      <p:cBhvr>
                                        <p:cTn id="46" dur="1000"/>
                                        <p:tgtEl>
                                          <p:spTgt spid="90"/>
                                        </p:tgtEl>
                                      </p:cBhvr>
                                    </p:animEffect>
                                    <p:anim calcmode="lin" valueType="num">
                                      <p:cBhvr>
                                        <p:cTn id="47" dur="1000" fill="hold"/>
                                        <p:tgtEl>
                                          <p:spTgt spid="90"/>
                                        </p:tgtEl>
                                        <p:attrNameLst>
                                          <p:attrName>ppt_x</p:attrName>
                                        </p:attrNameLst>
                                      </p:cBhvr>
                                      <p:tavLst>
                                        <p:tav tm="0">
                                          <p:val>
                                            <p:strVal val="#ppt_x"/>
                                          </p:val>
                                        </p:tav>
                                        <p:tav tm="100000">
                                          <p:val>
                                            <p:strVal val="#ppt_x"/>
                                          </p:val>
                                        </p:tav>
                                      </p:tavLst>
                                    </p:anim>
                                    <p:anim calcmode="lin" valueType="num">
                                      <p:cBhvr>
                                        <p:cTn id="48" dur="1000" fill="hold"/>
                                        <p:tgtEl>
                                          <p:spTgt spid="90"/>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91"/>
                                        </p:tgtEl>
                                        <p:attrNameLst>
                                          <p:attrName>style.visibility</p:attrName>
                                        </p:attrNameLst>
                                      </p:cBhvr>
                                      <p:to>
                                        <p:strVal val="visible"/>
                                      </p:to>
                                    </p:set>
                                    <p:animEffect transition="in" filter="fade">
                                      <p:cBhvr>
                                        <p:cTn id="51" dur="1000"/>
                                        <p:tgtEl>
                                          <p:spTgt spid="91"/>
                                        </p:tgtEl>
                                      </p:cBhvr>
                                    </p:animEffect>
                                    <p:anim calcmode="lin" valueType="num">
                                      <p:cBhvr>
                                        <p:cTn id="52" dur="1000" fill="hold"/>
                                        <p:tgtEl>
                                          <p:spTgt spid="91"/>
                                        </p:tgtEl>
                                        <p:attrNameLst>
                                          <p:attrName>ppt_x</p:attrName>
                                        </p:attrNameLst>
                                      </p:cBhvr>
                                      <p:tavLst>
                                        <p:tav tm="0">
                                          <p:val>
                                            <p:strVal val="#ppt_x"/>
                                          </p:val>
                                        </p:tav>
                                        <p:tav tm="100000">
                                          <p:val>
                                            <p:strVal val="#ppt_x"/>
                                          </p:val>
                                        </p:tav>
                                      </p:tavLst>
                                    </p:anim>
                                    <p:anim calcmode="lin" valueType="num">
                                      <p:cBhvr>
                                        <p:cTn id="53" dur="1000" fill="hold"/>
                                        <p:tgtEl>
                                          <p:spTgt spid="91"/>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92"/>
                                        </p:tgtEl>
                                        <p:attrNameLst>
                                          <p:attrName>style.visibility</p:attrName>
                                        </p:attrNameLst>
                                      </p:cBhvr>
                                      <p:to>
                                        <p:strVal val="visible"/>
                                      </p:to>
                                    </p:set>
                                    <p:animEffect transition="in" filter="fade">
                                      <p:cBhvr>
                                        <p:cTn id="56" dur="1000"/>
                                        <p:tgtEl>
                                          <p:spTgt spid="92"/>
                                        </p:tgtEl>
                                      </p:cBhvr>
                                    </p:animEffect>
                                    <p:anim calcmode="lin" valueType="num">
                                      <p:cBhvr>
                                        <p:cTn id="57" dur="1000" fill="hold"/>
                                        <p:tgtEl>
                                          <p:spTgt spid="92"/>
                                        </p:tgtEl>
                                        <p:attrNameLst>
                                          <p:attrName>ppt_x</p:attrName>
                                        </p:attrNameLst>
                                      </p:cBhvr>
                                      <p:tavLst>
                                        <p:tav tm="0">
                                          <p:val>
                                            <p:strVal val="#ppt_x"/>
                                          </p:val>
                                        </p:tav>
                                        <p:tav tm="100000">
                                          <p:val>
                                            <p:strVal val="#ppt_x"/>
                                          </p:val>
                                        </p:tav>
                                      </p:tavLst>
                                    </p:anim>
                                    <p:anim calcmode="lin" valueType="num">
                                      <p:cBhvr>
                                        <p:cTn id="58" dur="1000" fill="hold"/>
                                        <p:tgtEl>
                                          <p:spTgt spid="9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6" grpId="0"/>
      <p:bldP spid="77" grpId="0" animBg="1"/>
      <p:bldP spid="83" grpId="0" animBg="1"/>
      <p:bldP spid="89" grpId="0"/>
      <p:bldP spid="90" grpId="0"/>
      <p:bldP spid="9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2192000" cy="598990"/>
          </a:xfrm>
          <a:prstGeom prst="rect">
            <a:avLst/>
          </a:prstGeom>
          <a:solidFill>
            <a:srgbClr val="C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a:ea typeface="等线" panose="02010600030101010101" pitchFamily="2" charset="-122"/>
            </a:endParaRPr>
          </a:p>
        </p:txBody>
      </p:sp>
      <p:sp>
        <p:nvSpPr>
          <p:cNvPr id="10" name="文本框 9"/>
          <p:cNvSpPr txBox="1"/>
          <p:nvPr/>
        </p:nvSpPr>
        <p:spPr>
          <a:xfrm>
            <a:off x="772256" y="-7012"/>
            <a:ext cx="7229475" cy="525657"/>
          </a:xfrm>
          <a:prstGeom prst="rect">
            <a:avLst/>
          </a:prstGeom>
          <a:noFill/>
          <a:ln w="9525">
            <a:noFill/>
          </a:ln>
        </p:spPr>
        <p:txBody>
          <a:bodyPr wrap="square">
            <a:spAutoFit/>
          </a:bodyPr>
          <a:lstStyle/>
          <a:p>
            <a:pPr defTabSz="685800">
              <a:lnSpc>
                <a:spcPct val="130000"/>
              </a:lnSpc>
              <a:defRPr/>
            </a:pPr>
            <a:r>
              <a:rPr lang="zh-CN" altLang="en-US" sz="2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二、复习串讲</a:t>
            </a:r>
            <a:endParaRPr lang="zh-CN" altLang="en-US" sz="21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任意多边形 4">
            <a:extLst>
              <a:ext uri="{FF2B5EF4-FFF2-40B4-BE49-F238E27FC236}">
                <a16:creationId xmlns:a16="http://schemas.microsoft.com/office/drawing/2014/main" id="{6C5A4201-4461-4C22-B084-30D77D3D3F4A}"/>
              </a:ext>
            </a:extLst>
          </p:cNvPr>
          <p:cNvSpPr/>
          <p:nvPr/>
        </p:nvSpPr>
        <p:spPr>
          <a:xfrm rot="5400000">
            <a:off x="404627" y="141857"/>
            <a:ext cx="203254" cy="26282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srgbClr val="C00000"/>
              </a:solidFill>
              <a:latin typeface="等线"/>
              <a:ea typeface="等线" panose="02010600030101010101" pitchFamily="2" charset="-122"/>
            </a:endParaRPr>
          </a:p>
        </p:txBody>
      </p:sp>
      <p:grpSp>
        <p:nvGrpSpPr>
          <p:cNvPr id="20" name="组合 19">
            <a:extLst>
              <a:ext uri="{FF2B5EF4-FFF2-40B4-BE49-F238E27FC236}">
                <a16:creationId xmlns:a16="http://schemas.microsoft.com/office/drawing/2014/main" id="{810B1EA8-FBAB-4DF7-B293-23A01F036D66}"/>
              </a:ext>
            </a:extLst>
          </p:cNvPr>
          <p:cNvGrpSpPr/>
          <p:nvPr/>
        </p:nvGrpSpPr>
        <p:grpSpPr>
          <a:xfrm>
            <a:off x="9865015" y="148773"/>
            <a:ext cx="2085596" cy="333740"/>
            <a:chOff x="9214564" y="259947"/>
            <a:chExt cx="2780795" cy="444987"/>
          </a:xfrm>
        </p:grpSpPr>
        <p:sp>
          <p:nvSpPr>
            <p:cNvPr id="21" name="文本框 39">
              <a:extLst>
                <a:ext uri="{FF2B5EF4-FFF2-40B4-BE49-F238E27FC236}">
                  <a16:creationId xmlns:a16="http://schemas.microsoft.com/office/drawing/2014/main" id="{AD0F4531-DB02-47ED-A9C7-A2D04BB8FA28}"/>
                </a:ext>
              </a:extLst>
            </p:cNvPr>
            <p:cNvSpPr txBox="1"/>
            <p:nvPr/>
          </p:nvSpPr>
          <p:spPr>
            <a:xfrm>
              <a:off x="9214564" y="259947"/>
              <a:ext cx="2780795" cy="444987"/>
            </a:xfrm>
            <a:prstGeom prst="rect">
              <a:avLst/>
            </a:prstGeom>
            <a:noFill/>
          </p:spPr>
          <p:txBody>
            <a:bodyPr wrap="square" lIns="79052" tIns="39526" rIns="79052" bIns="39526">
              <a:spAutoFit/>
            </a:bodyPr>
            <a:lstStyle/>
            <a:p>
              <a:pPr algn="r" defTabSz="790575">
                <a:defRPr/>
              </a:pPr>
              <a:r>
                <a:rPr lang="zh-CN" altLang="en-US" sz="1050" b="1" spc="75" dirty="0">
                  <a:solidFill>
                    <a:prstClr val="white"/>
                  </a:solidFill>
                  <a:latin typeface="微软雅黑" panose="020B0503020204020204" pitchFamily="34" charset="-122"/>
                  <a:ea typeface="微软雅黑" panose="020B0503020204020204" pitchFamily="34" charset="-122"/>
                </a:rPr>
                <a:t>马克思主义学院</a:t>
              </a:r>
              <a:endParaRPr lang="en-US" altLang="zh-CN" sz="1050" b="1" spc="75" dirty="0">
                <a:solidFill>
                  <a:prstClr val="white"/>
                </a:solidFill>
                <a:latin typeface="微软雅黑" panose="020B0503020204020204" pitchFamily="34" charset="-122"/>
                <a:ea typeface="微软雅黑" panose="020B0503020204020204" pitchFamily="34" charset="-122"/>
              </a:endParaRPr>
            </a:p>
            <a:p>
              <a:pPr algn="r" defTabSz="790575">
                <a:defRPr/>
              </a:pPr>
              <a:r>
                <a:rPr lang="en-US" altLang="zh-CN" sz="600" spc="75"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SCHOOL OF MARXISM</a:t>
              </a:r>
              <a:endParaRPr lang="zh-CN" altLang="en-US" sz="450" spc="75"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2" name="直接连接符 21">
              <a:extLst>
                <a:ext uri="{FF2B5EF4-FFF2-40B4-BE49-F238E27FC236}">
                  <a16:creationId xmlns:a16="http://schemas.microsoft.com/office/drawing/2014/main" id="{9D877EF9-A06F-4FB5-A85B-D7CA6530F93E}"/>
                </a:ext>
              </a:extLst>
            </p:cNvPr>
            <p:cNvCxnSpPr/>
            <p:nvPr/>
          </p:nvCxnSpPr>
          <p:spPr bwMode="auto">
            <a:xfrm flipH="1">
              <a:off x="10387614" y="263612"/>
              <a:ext cx="1" cy="378794"/>
            </a:xfrm>
            <a:prstGeom prst="line">
              <a:avLst/>
            </a:prstGeom>
            <a:solidFill>
              <a:schemeClr val="accent1"/>
            </a:solidFill>
            <a:ln w="38100" cap="flat" cmpd="sng" algn="ctr">
              <a:solidFill>
                <a:schemeClr val="bg1"/>
              </a:solidFill>
              <a:prstDash val="solid"/>
              <a:round/>
              <a:headEnd type="none" w="med" len="med"/>
              <a:tailEnd type="none" w="med" len="med"/>
            </a:ln>
          </p:spPr>
        </p:cxnSp>
      </p:grpSp>
      <p:pic>
        <p:nvPicPr>
          <p:cNvPr id="24" name="图片 23">
            <a:extLst>
              <a:ext uri="{FF2B5EF4-FFF2-40B4-BE49-F238E27FC236}">
                <a16:creationId xmlns:a16="http://schemas.microsoft.com/office/drawing/2014/main" id="{74789299-248E-474D-82E2-552D83681709}"/>
              </a:ext>
            </a:extLst>
          </p:cNvPr>
          <p:cNvPicPr>
            <a:picLocks noChangeAspect="1"/>
          </p:cNvPicPr>
          <p:nvPr/>
        </p:nvPicPr>
        <p:blipFill>
          <a:blip r:embed="rId3" cstate="print"/>
          <a:stretch>
            <a:fillRect/>
          </a:stretch>
        </p:blipFill>
        <p:spPr>
          <a:xfrm>
            <a:off x="9093813" y="56529"/>
            <a:ext cx="1650991" cy="462116"/>
          </a:xfrm>
          <a:prstGeom prst="rect">
            <a:avLst/>
          </a:prstGeom>
        </p:spPr>
      </p:pic>
      <p:sp>
        <p:nvSpPr>
          <p:cNvPr id="9" name="TextBox 2">
            <a:extLst>
              <a:ext uri="{FF2B5EF4-FFF2-40B4-BE49-F238E27FC236}">
                <a16:creationId xmlns:a16="http://schemas.microsoft.com/office/drawing/2014/main" id="{96AD2A2F-393B-4CC5-B9FD-C030C8E59FB9}"/>
              </a:ext>
            </a:extLst>
          </p:cNvPr>
          <p:cNvSpPr txBox="1">
            <a:spLocks noChangeArrowheads="1"/>
          </p:cNvSpPr>
          <p:nvPr/>
        </p:nvSpPr>
        <p:spPr bwMode="auto">
          <a:xfrm>
            <a:off x="227005" y="816357"/>
            <a:ext cx="7461057" cy="523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nchor="ctr">
            <a:spAutoFit/>
          </a:bodyPr>
          <a:lstStyle>
            <a:lvl1pPr marL="285750" indent="-285750"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13700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18272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22844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27416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marL="0" indent="0" algn="ctr" fontAlgn="base">
              <a:spcBef>
                <a:spcPct val="0"/>
              </a:spcBef>
              <a:spcAft>
                <a:spcPct val="0"/>
              </a:spcAft>
            </a:pPr>
            <a:r>
              <a:rPr lang="en-US" altLang="zh-CN" sz="2800" b="1" dirty="0">
                <a:solidFill>
                  <a:srgbClr val="3E3A3A">
                    <a:lumMod val="75000"/>
                  </a:srgbClr>
                </a:solidFill>
                <a:latin typeface="微软雅黑" panose="020B0503020204020204" pitchFamily="34" charset="-122"/>
                <a:ea typeface="微软雅黑" panose="020B0503020204020204" pitchFamily="34" charset="-122"/>
              </a:rPr>
              <a:t>1.</a:t>
            </a:r>
            <a:r>
              <a:rPr lang="zh-CN" altLang="en-US" sz="2800" b="1" dirty="0">
                <a:solidFill>
                  <a:srgbClr val="3E3A3A">
                    <a:lumMod val="75000"/>
                  </a:srgbClr>
                </a:solidFill>
                <a:latin typeface="微软雅黑" panose="020B0503020204020204" pitchFamily="34" charset="-122"/>
                <a:ea typeface="微软雅黑" panose="020B0503020204020204" pitchFamily="34" charset="-122"/>
              </a:rPr>
              <a:t>马克思主义中国化的科学内涵和理论成果</a:t>
            </a:r>
          </a:p>
        </p:txBody>
      </p:sp>
      <p:sp>
        <p:nvSpPr>
          <p:cNvPr id="11" name="矩形 10">
            <a:extLst>
              <a:ext uri="{FF2B5EF4-FFF2-40B4-BE49-F238E27FC236}">
                <a16:creationId xmlns:a16="http://schemas.microsoft.com/office/drawing/2014/main" id="{0F6C8C2F-7EDA-45DF-9B9D-8C23BABCE071}"/>
              </a:ext>
            </a:extLst>
          </p:cNvPr>
          <p:cNvSpPr/>
          <p:nvPr/>
        </p:nvSpPr>
        <p:spPr>
          <a:xfrm>
            <a:off x="1603082" y="2259990"/>
            <a:ext cx="5357012" cy="4366708"/>
          </a:xfrm>
          <a:prstGeom prst="rect">
            <a:avLst/>
          </a:prstGeom>
        </p:spPr>
        <p:txBody>
          <a:bodyPr wrap="square">
            <a:spAutoFit/>
          </a:bodyPr>
          <a:lstStyle/>
          <a:p>
            <a:pPr defTabSz="914377">
              <a:lnSpc>
                <a:spcPct val="130000"/>
              </a:lnSpc>
            </a:pPr>
            <a:r>
              <a:rPr lang="zh-CN" altLang="en-US" sz="2400" dirty="0">
                <a:solidFill>
                  <a:prstClr val="black"/>
                </a:solidFill>
                <a:latin typeface="微软雅黑" panose="020B0503020204020204" pitchFamily="34" charset="-122"/>
                <a:ea typeface="微软雅黑" panose="020B0503020204020204" pitchFamily="34" charset="-122"/>
              </a:rPr>
              <a:t>       毛泽东思想是在革命和建设的长期实践中，以毛泽东为主要代表的中国共产党人，根据马克思列宁主义基本原理，形成的适合中国情况的科学指导思想，是被实践证明了的关于中国革命和建设的正确的理论原则和经验总结，是中国共产党集体智慧的结晶，毛泽东思想以独创性理论丰富和发展了马克思列宁主义。</a:t>
            </a:r>
          </a:p>
        </p:txBody>
      </p:sp>
      <p:sp>
        <p:nvSpPr>
          <p:cNvPr id="12" name="文本框 11">
            <a:extLst>
              <a:ext uri="{FF2B5EF4-FFF2-40B4-BE49-F238E27FC236}">
                <a16:creationId xmlns:a16="http://schemas.microsoft.com/office/drawing/2014/main" id="{1F97844F-1A4E-41B2-AEEB-573D5FBA066F}"/>
              </a:ext>
            </a:extLst>
          </p:cNvPr>
          <p:cNvSpPr txBox="1"/>
          <p:nvPr/>
        </p:nvSpPr>
        <p:spPr>
          <a:xfrm>
            <a:off x="3043406" y="1555989"/>
            <a:ext cx="2236510" cy="584775"/>
          </a:xfrm>
          <a:prstGeom prst="rect">
            <a:avLst/>
          </a:prstGeom>
          <a:noFill/>
        </p:spPr>
        <p:txBody>
          <a:bodyPr wrap="none" rtlCol="0" anchor="t">
            <a:spAutoFit/>
          </a:bodyPr>
          <a:lstStyle/>
          <a:p>
            <a:pPr defTabSz="914377"/>
            <a:r>
              <a:rPr lang="zh-CN" altLang="en-US" sz="3200" b="1" dirty="0">
                <a:gradFill>
                  <a:gsLst>
                    <a:gs pos="90000">
                      <a:srgbClr val="C00000"/>
                    </a:gs>
                    <a:gs pos="30000">
                      <a:srgbClr val="FF3300"/>
                    </a:gs>
                  </a:gsLst>
                  <a:lin ang="5400000" scaled="1"/>
                </a:gradFill>
                <a:latin typeface="微软雅黑" panose="020B0503020204020204" pitchFamily="34" charset="-122"/>
                <a:ea typeface="微软雅黑" panose="020B0503020204020204" pitchFamily="34" charset="-122"/>
                <a:cs typeface="+mn-ea"/>
                <a:sym typeface="+mn-lt"/>
              </a:rPr>
              <a:t>毛泽东思想</a:t>
            </a:r>
          </a:p>
        </p:txBody>
      </p:sp>
      <p:pic>
        <p:nvPicPr>
          <p:cNvPr id="14" name="图片 2">
            <a:extLst>
              <a:ext uri="{FF2B5EF4-FFF2-40B4-BE49-F238E27FC236}">
                <a16:creationId xmlns:a16="http://schemas.microsoft.com/office/drawing/2014/main" id="{294FCB12-474C-4A73-8E2B-E528965DA2A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83165" y="2526321"/>
            <a:ext cx="2842633" cy="3514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292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2192000" cy="598990"/>
          </a:xfrm>
          <a:prstGeom prst="rect">
            <a:avLst/>
          </a:prstGeom>
          <a:solidFill>
            <a:srgbClr val="C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a:ea typeface="等线" panose="02010600030101010101" pitchFamily="2" charset="-122"/>
            </a:endParaRPr>
          </a:p>
        </p:txBody>
      </p:sp>
      <p:sp>
        <p:nvSpPr>
          <p:cNvPr id="10" name="文本框 9"/>
          <p:cNvSpPr txBox="1"/>
          <p:nvPr/>
        </p:nvSpPr>
        <p:spPr>
          <a:xfrm>
            <a:off x="772256" y="-7012"/>
            <a:ext cx="7229475" cy="525657"/>
          </a:xfrm>
          <a:prstGeom prst="rect">
            <a:avLst/>
          </a:prstGeom>
          <a:noFill/>
          <a:ln w="9525">
            <a:noFill/>
          </a:ln>
        </p:spPr>
        <p:txBody>
          <a:bodyPr wrap="square">
            <a:spAutoFit/>
          </a:bodyPr>
          <a:lstStyle/>
          <a:p>
            <a:pPr defTabSz="685800">
              <a:lnSpc>
                <a:spcPct val="130000"/>
              </a:lnSpc>
              <a:defRPr/>
            </a:pPr>
            <a:r>
              <a:rPr lang="zh-CN" altLang="en-US" sz="2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二、复习串讲</a:t>
            </a:r>
            <a:endParaRPr lang="zh-CN" altLang="en-US" sz="21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任意多边形 4">
            <a:extLst>
              <a:ext uri="{FF2B5EF4-FFF2-40B4-BE49-F238E27FC236}">
                <a16:creationId xmlns:a16="http://schemas.microsoft.com/office/drawing/2014/main" id="{6C5A4201-4461-4C22-B084-30D77D3D3F4A}"/>
              </a:ext>
            </a:extLst>
          </p:cNvPr>
          <p:cNvSpPr/>
          <p:nvPr/>
        </p:nvSpPr>
        <p:spPr>
          <a:xfrm rot="5400000">
            <a:off x="404627" y="141857"/>
            <a:ext cx="203254" cy="26282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srgbClr val="C00000"/>
              </a:solidFill>
              <a:latin typeface="等线"/>
              <a:ea typeface="等线" panose="02010600030101010101" pitchFamily="2" charset="-122"/>
            </a:endParaRPr>
          </a:p>
        </p:txBody>
      </p:sp>
      <p:grpSp>
        <p:nvGrpSpPr>
          <p:cNvPr id="20" name="组合 19">
            <a:extLst>
              <a:ext uri="{FF2B5EF4-FFF2-40B4-BE49-F238E27FC236}">
                <a16:creationId xmlns:a16="http://schemas.microsoft.com/office/drawing/2014/main" id="{810B1EA8-FBAB-4DF7-B293-23A01F036D66}"/>
              </a:ext>
            </a:extLst>
          </p:cNvPr>
          <p:cNvGrpSpPr/>
          <p:nvPr/>
        </p:nvGrpSpPr>
        <p:grpSpPr>
          <a:xfrm>
            <a:off x="9865015" y="148773"/>
            <a:ext cx="2085596" cy="333740"/>
            <a:chOff x="9214564" y="259947"/>
            <a:chExt cx="2780795" cy="444987"/>
          </a:xfrm>
        </p:grpSpPr>
        <p:sp>
          <p:nvSpPr>
            <p:cNvPr id="21" name="文本框 39">
              <a:extLst>
                <a:ext uri="{FF2B5EF4-FFF2-40B4-BE49-F238E27FC236}">
                  <a16:creationId xmlns:a16="http://schemas.microsoft.com/office/drawing/2014/main" id="{AD0F4531-DB02-47ED-A9C7-A2D04BB8FA28}"/>
                </a:ext>
              </a:extLst>
            </p:cNvPr>
            <p:cNvSpPr txBox="1"/>
            <p:nvPr/>
          </p:nvSpPr>
          <p:spPr>
            <a:xfrm>
              <a:off x="9214564" y="259947"/>
              <a:ext cx="2780795" cy="444987"/>
            </a:xfrm>
            <a:prstGeom prst="rect">
              <a:avLst/>
            </a:prstGeom>
            <a:noFill/>
          </p:spPr>
          <p:txBody>
            <a:bodyPr wrap="square" lIns="79052" tIns="39526" rIns="79052" bIns="39526">
              <a:spAutoFit/>
            </a:bodyPr>
            <a:lstStyle/>
            <a:p>
              <a:pPr algn="r" defTabSz="790575">
                <a:defRPr/>
              </a:pPr>
              <a:r>
                <a:rPr lang="zh-CN" altLang="en-US" sz="1050" b="1" spc="75" dirty="0">
                  <a:solidFill>
                    <a:prstClr val="white"/>
                  </a:solidFill>
                  <a:latin typeface="微软雅黑" panose="020B0503020204020204" pitchFamily="34" charset="-122"/>
                  <a:ea typeface="微软雅黑" panose="020B0503020204020204" pitchFamily="34" charset="-122"/>
                </a:rPr>
                <a:t>马克思主义学院</a:t>
              </a:r>
              <a:endParaRPr lang="en-US" altLang="zh-CN" sz="1050" b="1" spc="75" dirty="0">
                <a:solidFill>
                  <a:prstClr val="white"/>
                </a:solidFill>
                <a:latin typeface="微软雅黑" panose="020B0503020204020204" pitchFamily="34" charset="-122"/>
                <a:ea typeface="微软雅黑" panose="020B0503020204020204" pitchFamily="34" charset="-122"/>
              </a:endParaRPr>
            </a:p>
            <a:p>
              <a:pPr algn="r" defTabSz="790575">
                <a:defRPr/>
              </a:pPr>
              <a:r>
                <a:rPr lang="en-US" altLang="zh-CN" sz="600" spc="75"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SCHOOL OF MARXISM</a:t>
              </a:r>
              <a:endParaRPr lang="zh-CN" altLang="en-US" sz="450" spc="75"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2" name="直接连接符 21">
              <a:extLst>
                <a:ext uri="{FF2B5EF4-FFF2-40B4-BE49-F238E27FC236}">
                  <a16:creationId xmlns:a16="http://schemas.microsoft.com/office/drawing/2014/main" id="{9D877EF9-A06F-4FB5-A85B-D7CA6530F93E}"/>
                </a:ext>
              </a:extLst>
            </p:cNvPr>
            <p:cNvCxnSpPr/>
            <p:nvPr/>
          </p:nvCxnSpPr>
          <p:spPr bwMode="auto">
            <a:xfrm flipH="1">
              <a:off x="10387614" y="263612"/>
              <a:ext cx="1" cy="378794"/>
            </a:xfrm>
            <a:prstGeom prst="line">
              <a:avLst/>
            </a:prstGeom>
            <a:solidFill>
              <a:schemeClr val="accent1"/>
            </a:solidFill>
            <a:ln w="38100" cap="flat" cmpd="sng" algn="ctr">
              <a:solidFill>
                <a:schemeClr val="bg1"/>
              </a:solidFill>
              <a:prstDash val="solid"/>
              <a:round/>
              <a:headEnd type="none" w="med" len="med"/>
              <a:tailEnd type="none" w="med" len="med"/>
            </a:ln>
          </p:spPr>
        </p:cxnSp>
      </p:grpSp>
      <p:pic>
        <p:nvPicPr>
          <p:cNvPr id="24" name="图片 23">
            <a:extLst>
              <a:ext uri="{FF2B5EF4-FFF2-40B4-BE49-F238E27FC236}">
                <a16:creationId xmlns:a16="http://schemas.microsoft.com/office/drawing/2014/main" id="{74789299-248E-474D-82E2-552D83681709}"/>
              </a:ext>
            </a:extLst>
          </p:cNvPr>
          <p:cNvPicPr>
            <a:picLocks noChangeAspect="1"/>
          </p:cNvPicPr>
          <p:nvPr/>
        </p:nvPicPr>
        <p:blipFill>
          <a:blip r:embed="rId3" cstate="print"/>
          <a:stretch>
            <a:fillRect/>
          </a:stretch>
        </p:blipFill>
        <p:spPr>
          <a:xfrm>
            <a:off x="9093813" y="56529"/>
            <a:ext cx="1650991" cy="462116"/>
          </a:xfrm>
          <a:prstGeom prst="rect">
            <a:avLst/>
          </a:prstGeom>
        </p:spPr>
      </p:pic>
      <p:sp>
        <p:nvSpPr>
          <p:cNvPr id="9" name="TextBox 2">
            <a:extLst>
              <a:ext uri="{FF2B5EF4-FFF2-40B4-BE49-F238E27FC236}">
                <a16:creationId xmlns:a16="http://schemas.microsoft.com/office/drawing/2014/main" id="{96AD2A2F-393B-4CC5-B9FD-C030C8E59FB9}"/>
              </a:ext>
            </a:extLst>
          </p:cNvPr>
          <p:cNvSpPr txBox="1">
            <a:spLocks noChangeArrowheads="1"/>
          </p:cNvSpPr>
          <p:nvPr/>
        </p:nvSpPr>
        <p:spPr bwMode="auto">
          <a:xfrm>
            <a:off x="227005" y="816357"/>
            <a:ext cx="7461057" cy="523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nchor="ctr">
            <a:spAutoFit/>
          </a:bodyPr>
          <a:lstStyle>
            <a:lvl1pPr marL="285750" indent="-285750"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13700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18272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22844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27416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marL="0" indent="0" algn="ctr" fontAlgn="base">
              <a:spcBef>
                <a:spcPct val="0"/>
              </a:spcBef>
              <a:spcAft>
                <a:spcPct val="0"/>
              </a:spcAft>
            </a:pPr>
            <a:r>
              <a:rPr lang="en-US" altLang="zh-CN" sz="2800" b="1" dirty="0">
                <a:solidFill>
                  <a:srgbClr val="3E3A3A">
                    <a:lumMod val="75000"/>
                  </a:srgbClr>
                </a:solidFill>
                <a:latin typeface="微软雅黑" panose="020B0503020204020204" pitchFamily="34" charset="-122"/>
                <a:ea typeface="微软雅黑" panose="020B0503020204020204" pitchFamily="34" charset="-122"/>
              </a:rPr>
              <a:t>1.</a:t>
            </a:r>
            <a:r>
              <a:rPr lang="zh-CN" altLang="en-US" sz="2800" b="1" dirty="0">
                <a:solidFill>
                  <a:srgbClr val="3E3A3A">
                    <a:lumMod val="75000"/>
                  </a:srgbClr>
                </a:solidFill>
                <a:latin typeface="微软雅黑" panose="020B0503020204020204" pitchFamily="34" charset="-122"/>
                <a:ea typeface="微软雅黑" panose="020B0503020204020204" pitchFamily="34" charset="-122"/>
              </a:rPr>
              <a:t>马克思主义中国化的科学内涵和理论成果</a:t>
            </a:r>
          </a:p>
        </p:txBody>
      </p:sp>
      <p:grpSp>
        <p:nvGrpSpPr>
          <p:cNvPr id="15" name="Group 2">
            <a:extLst>
              <a:ext uri="{FF2B5EF4-FFF2-40B4-BE49-F238E27FC236}">
                <a16:creationId xmlns:a16="http://schemas.microsoft.com/office/drawing/2014/main" id="{9DECB75E-6F42-447F-BF28-4BBE122E1270}"/>
              </a:ext>
            </a:extLst>
          </p:cNvPr>
          <p:cNvGrpSpPr>
            <a:grpSpLocks/>
          </p:cNvGrpSpPr>
          <p:nvPr/>
        </p:nvGrpSpPr>
        <p:grpSpPr bwMode="auto">
          <a:xfrm>
            <a:off x="8076309" y="3131673"/>
            <a:ext cx="2483529" cy="2350383"/>
            <a:chOff x="3146" y="2117"/>
            <a:chExt cx="2723" cy="1579"/>
          </a:xfrm>
        </p:grpSpPr>
        <p:sp>
          <p:nvSpPr>
            <p:cNvPr id="17" name="AutoShape 3">
              <a:extLst>
                <a:ext uri="{FF2B5EF4-FFF2-40B4-BE49-F238E27FC236}">
                  <a16:creationId xmlns:a16="http://schemas.microsoft.com/office/drawing/2014/main" id="{222954BE-B4CF-4955-A314-6BB14C0C2B8A}"/>
                </a:ext>
              </a:extLst>
            </p:cNvPr>
            <p:cNvSpPr>
              <a:spLocks noChangeArrowheads="1"/>
            </p:cNvSpPr>
            <p:nvPr/>
          </p:nvSpPr>
          <p:spPr bwMode="gray">
            <a:xfrm>
              <a:off x="3146" y="2117"/>
              <a:ext cx="2723" cy="1579"/>
            </a:xfrm>
            <a:prstGeom prst="homePlate">
              <a:avLst>
                <a:gd name="adj" fmla="val 30273"/>
              </a:avLst>
            </a:prstGeom>
            <a:gradFill rotWithShape="1">
              <a:gsLst>
                <a:gs pos="0">
                  <a:srgbClr val="5BBE4E">
                    <a:gamma/>
                    <a:shade val="76078"/>
                    <a:invGamma/>
                  </a:srgbClr>
                </a:gs>
                <a:gs pos="100000">
                  <a:srgbClr val="5BBE4E"/>
                </a:gs>
              </a:gsLst>
              <a:lin ang="5400000" scaled="1"/>
            </a:gradFill>
            <a:ln w="28575" algn="ctr">
              <a:solidFill>
                <a:srgbClr val="F8F8F8"/>
              </a:solidFill>
              <a:miter lim="800000"/>
              <a:headEnd/>
              <a:tailEnd/>
            </a:ln>
            <a:effectLst>
              <a:outerShdw dist="107763" dir="2700000" algn="ctr" rotWithShape="0">
                <a:srgbClr val="000000">
                  <a:alpha val="50000"/>
                </a:srgbClr>
              </a:outerShdw>
            </a:effectLst>
          </p:spPr>
          <p:txBody>
            <a:bodyPr wrap="none" anchor="ctr"/>
            <a:lstStyle/>
            <a:p>
              <a:pPr defTabSz="914400" fontAlgn="base">
                <a:lnSpc>
                  <a:spcPct val="85000"/>
                </a:lnSpc>
                <a:spcBef>
                  <a:spcPct val="0"/>
                </a:spcBef>
                <a:spcAft>
                  <a:spcPct val="0"/>
                </a:spcAft>
                <a:buClr>
                  <a:srgbClr val="000099"/>
                </a:buClr>
                <a:buFont typeface="Wingdings" panose="05000000000000000000" pitchFamily="2" charset="2"/>
                <a:buChar char="ü"/>
                <a:defRPr/>
              </a:pPr>
              <a:endParaRPr lang="zh-CN" altLang="en-US" sz="2400" b="1" kern="0">
                <a:solidFill>
                  <a:srgbClr val="080808"/>
                </a:solidFill>
                <a:latin typeface="Times New Roman" panose="02020603050405020304" pitchFamily="18" charset="0"/>
                <a:ea typeface="幼圆" panose="02010509060101010101" pitchFamily="49" charset="-122"/>
              </a:endParaRPr>
            </a:p>
          </p:txBody>
        </p:sp>
        <p:sp>
          <p:nvSpPr>
            <p:cNvPr id="18" name="矩形 10">
              <a:extLst>
                <a:ext uri="{FF2B5EF4-FFF2-40B4-BE49-F238E27FC236}">
                  <a16:creationId xmlns:a16="http://schemas.microsoft.com/office/drawing/2014/main" id="{6CB9039A-4A17-4987-B97C-5EC9326C46B7}"/>
                </a:ext>
              </a:extLst>
            </p:cNvPr>
            <p:cNvSpPr>
              <a:spLocks noChangeArrowheads="1"/>
            </p:cNvSpPr>
            <p:nvPr/>
          </p:nvSpPr>
          <p:spPr bwMode="auto">
            <a:xfrm>
              <a:off x="3267" y="2371"/>
              <a:ext cx="2306" cy="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914400" fontAlgn="base">
                <a:lnSpc>
                  <a:spcPct val="90000"/>
                </a:lnSpc>
                <a:spcBef>
                  <a:spcPct val="0"/>
                </a:spcBef>
                <a:spcAft>
                  <a:spcPct val="0"/>
                </a:spcAft>
                <a:buClr>
                  <a:srgbClr val="FFFFFF"/>
                </a:buClr>
                <a:buFont typeface="Wingdings" panose="05000000000000000000" pitchFamily="2" charset="2"/>
                <a:buChar char="ü"/>
                <a:defRPr/>
              </a:pPr>
              <a:r>
                <a:rPr lang="zh-CN" altLang="en-US" sz="2000" b="1" kern="0" dirty="0">
                  <a:solidFill>
                    <a:srgbClr val="FFFFFF"/>
                  </a:solidFill>
                  <a:latin typeface="黑体" panose="02010609060101010101" pitchFamily="49" charset="-122"/>
                  <a:ea typeface="黑体" panose="02010609060101010101" pitchFamily="49" charset="-122"/>
                </a:rPr>
                <a:t>“实现什么样的发展、怎样发展”的问题</a:t>
              </a:r>
            </a:p>
          </p:txBody>
        </p:sp>
      </p:grpSp>
      <p:sp>
        <p:nvSpPr>
          <p:cNvPr id="19" name="AutoShape 5">
            <a:extLst>
              <a:ext uri="{FF2B5EF4-FFF2-40B4-BE49-F238E27FC236}">
                <a16:creationId xmlns:a16="http://schemas.microsoft.com/office/drawing/2014/main" id="{F93AB796-D031-4E0F-8DF7-069DD329DBE1}"/>
              </a:ext>
            </a:extLst>
          </p:cNvPr>
          <p:cNvSpPr>
            <a:spLocks noChangeArrowheads="1"/>
          </p:cNvSpPr>
          <p:nvPr/>
        </p:nvSpPr>
        <p:spPr bwMode="blackWhite">
          <a:xfrm flipH="1">
            <a:off x="2047289" y="1668859"/>
            <a:ext cx="1905000" cy="990600"/>
          </a:xfrm>
          <a:prstGeom prst="roundRect">
            <a:avLst>
              <a:gd name="adj" fmla="val 9106"/>
            </a:avLst>
          </a:prstGeom>
          <a:gradFill rotWithShape="1">
            <a:gsLst>
              <a:gs pos="0">
                <a:srgbClr val="FFFFFF"/>
              </a:gs>
              <a:gs pos="100000">
                <a:srgbClr val="FFFFFF">
                  <a:gamma/>
                  <a:shade val="46275"/>
                  <a:invGamma/>
                </a:srgbClr>
              </a:gs>
            </a:gsLst>
            <a:lin ang="5400000" scaled="1"/>
          </a:gradFill>
          <a:ln w="25400">
            <a:solidFill>
              <a:srgbClr val="FFFFFF"/>
            </a:solidFill>
            <a:round/>
            <a:headEnd/>
            <a:tailEnd/>
          </a:ln>
        </p:spPr>
        <p:txBody>
          <a:bodyPr wrap="none" anchor="ctr"/>
          <a:lstStyle/>
          <a:p>
            <a:pPr algn="ctr" defTabSz="914400" eaLnBrk="0" fontAlgn="base" hangingPunct="0">
              <a:lnSpc>
                <a:spcPct val="90000"/>
              </a:lnSpc>
              <a:spcBef>
                <a:spcPct val="0"/>
              </a:spcBef>
              <a:spcAft>
                <a:spcPct val="0"/>
              </a:spcAft>
              <a:defRPr/>
            </a:pPr>
            <a:r>
              <a:rPr lang="zh-CN" altLang="en-US" sz="2800" b="1" kern="0" dirty="0">
                <a:solidFill>
                  <a:srgbClr val="000066"/>
                </a:solidFill>
                <a:latin typeface="Arial" charset="0"/>
                <a:ea typeface="黑体" pitchFamily="49" charset="-122"/>
              </a:rPr>
              <a:t>邓小平理论</a:t>
            </a:r>
            <a:endParaRPr lang="zh-CN" altLang="en-US" sz="2800" b="1" kern="0" dirty="0">
              <a:solidFill>
                <a:srgbClr val="000066"/>
              </a:solidFill>
              <a:latin typeface="Times New Roman" panose="02020603050405020304" pitchFamily="18" charset="0"/>
              <a:ea typeface="黑体" pitchFamily="49" charset="-122"/>
            </a:endParaRPr>
          </a:p>
        </p:txBody>
      </p:sp>
      <p:sp>
        <p:nvSpPr>
          <p:cNvPr id="23" name="AutoShape 3">
            <a:extLst>
              <a:ext uri="{FF2B5EF4-FFF2-40B4-BE49-F238E27FC236}">
                <a16:creationId xmlns:a16="http://schemas.microsoft.com/office/drawing/2014/main" id="{17FFF2A1-E4EC-403B-8D77-4EB609ACDCB9}"/>
              </a:ext>
            </a:extLst>
          </p:cNvPr>
          <p:cNvSpPr>
            <a:spLocks noChangeArrowheads="1"/>
          </p:cNvSpPr>
          <p:nvPr/>
        </p:nvSpPr>
        <p:spPr bwMode="gray">
          <a:xfrm rot="5400000">
            <a:off x="2696577" y="2657872"/>
            <a:ext cx="392112" cy="423862"/>
          </a:xfrm>
          <a:prstGeom prst="chevron">
            <a:avLst>
              <a:gd name="adj" fmla="val 52514"/>
            </a:avLst>
          </a:prstGeom>
          <a:solidFill>
            <a:srgbClr val="4AB1E4"/>
          </a:solidFill>
          <a:ln>
            <a:noFill/>
          </a:ln>
          <a:extLst>
            <a:ext uri="{91240B29-F687-4F45-9708-019B960494DF}">
              <a14:hiddenLine xmlns:a14="http://schemas.microsoft.com/office/drawing/2010/main" w="0" algn="ctr">
                <a:solidFill>
                  <a:srgbClr val="000000"/>
                </a:solidFill>
                <a:miter lim="800000"/>
                <a:headEnd/>
                <a:tailEnd/>
              </a14:hiddenLine>
            </a:ext>
          </a:extLst>
        </p:spPr>
        <p:txBody>
          <a:bodyPr rot="10800000" vert="eaVert" wrap="none" anchor="ctr"/>
          <a:lstStyle>
            <a:lvl1pPr>
              <a:spcBef>
                <a:spcPct val="20000"/>
              </a:spcBef>
              <a:buClr>
                <a:schemeClr val="fo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914400" fontAlgn="base">
              <a:spcBef>
                <a:spcPct val="0"/>
              </a:spcBef>
              <a:spcAft>
                <a:spcPct val="0"/>
              </a:spcAft>
              <a:buClrTx/>
              <a:buFontTx/>
              <a:buNone/>
              <a:defRPr/>
            </a:pPr>
            <a:endParaRPr lang="zh-CN" altLang="en-US" sz="1800" kern="0">
              <a:solidFill>
                <a:srgbClr val="080808"/>
              </a:solidFill>
              <a:ea typeface="宋体" panose="02010600030101010101" pitchFamily="2" charset="-122"/>
            </a:endParaRPr>
          </a:p>
        </p:txBody>
      </p:sp>
      <p:sp>
        <p:nvSpPr>
          <p:cNvPr id="25" name="AutoShape 3">
            <a:extLst>
              <a:ext uri="{FF2B5EF4-FFF2-40B4-BE49-F238E27FC236}">
                <a16:creationId xmlns:a16="http://schemas.microsoft.com/office/drawing/2014/main" id="{1A13F3A4-1CE3-4E37-AD11-975AED5FE771}"/>
              </a:ext>
            </a:extLst>
          </p:cNvPr>
          <p:cNvSpPr>
            <a:spLocks noChangeArrowheads="1"/>
          </p:cNvSpPr>
          <p:nvPr/>
        </p:nvSpPr>
        <p:spPr bwMode="gray">
          <a:xfrm rot="5400000">
            <a:off x="5871482" y="2744705"/>
            <a:ext cx="382588" cy="409575"/>
          </a:xfrm>
          <a:prstGeom prst="chevron">
            <a:avLst>
              <a:gd name="adj" fmla="val 52514"/>
            </a:avLst>
          </a:prstGeom>
          <a:solidFill>
            <a:srgbClr val="3366FF"/>
          </a:solidFill>
          <a:ln>
            <a:noFill/>
          </a:ln>
          <a:extLst>
            <a:ext uri="{91240B29-F687-4F45-9708-019B960494DF}">
              <a14:hiddenLine xmlns:a14="http://schemas.microsoft.com/office/drawing/2010/main" w="0" algn="ctr">
                <a:solidFill>
                  <a:srgbClr val="000000"/>
                </a:solidFill>
                <a:miter lim="800000"/>
                <a:headEnd/>
                <a:tailEnd/>
              </a14:hiddenLine>
            </a:ext>
          </a:extLst>
        </p:spPr>
        <p:txBody>
          <a:bodyPr rot="10800000" vert="eaVert" wrap="none" anchor="ctr"/>
          <a:lstStyle>
            <a:lvl1pPr>
              <a:spcBef>
                <a:spcPct val="20000"/>
              </a:spcBef>
              <a:buClr>
                <a:schemeClr val="fo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914400" fontAlgn="base">
              <a:spcBef>
                <a:spcPct val="0"/>
              </a:spcBef>
              <a:spcAft>
                <a:spcPct val="0"/>
              </a:spcAft>
              <a:buClrTx/>
              <a:buFontTx/>
              <a:buNone/>
              <a:defRPr/>
            </a:pPr>
            <a:endParaRPr lang="zh-CN" altLang="en-US" sz="1800" kern="0">
              <a:solidFill>
                <a:srgbClr val="080808"/>
              </a:solidFill>
              <a:ea typeface="宋体" panose="02010600030101010101" pitchFamily="2" charset="-122"/>
            </a:endParaRPr>
          </a:p>
        </p:txBody>
      </p:sp>
      <p:sp>
        <p:nvSpPr>
          <p:cNvPr id="26" name="AutoShape 5">
            <a:extLst>
              <a:ext uri="{FF2B5EF4-FFF2-40B4-BE49-F238E27FC236}">
                <a16:creationId xmlns:a16="http://schemas.microsoft.com/office/drawing/2014/main" id="{AA28D86E-683E-4C24-B586-742A1DDB57E0}"/>
              </a:ext>
            </a:extLst>
          </p:cNvPr>
          <p:cNvSpPr>
            <a:spLocks noChangeArrowheads="1"/>
          </p:cNvSpPr>
          <p:nvPr/>
        </p:nvSpPr>
        <p:spPr bwMode="blackWhite">
          <a:xfrm flipH="1">
            <a:off x="5019264" y="1788741"/>
            <a:ext cx="2028825" cy="947737"/>
          </a:xfrm>
          <a:prstGeom prst="roundRect">
            <a:avLst>
              <a:gd name="adj" fmla="val 9106"/>
            </a:avLst>
          </a:prstGeom>
          <a:gradFill rotWithShape="1">
            <a:gsLst>
              <a:gs pos="0">
                <a:srgbClr val="FFFFFF"/>
              </a:gs>
              <a:gs pos="100000">
                <a:srgbClr val="FFFFFF">
                  <a:gamma/>
                  <a:shade val="46275"/>
                  <a:invGamma/>
                </a:srgbClr>
              </a:gs>
            </a:gsLst>
            <a:lin ang="5400000" scaled="1"/>
          </a:gradFill>
          <a:ln w="25400">
            <a:solidFill>
              <a:srgbClr val="FFFFFF"/>
            </a:solidFill>
            <a:round/>
            <a:headEnd/>
            <a:tailEnd/>
          </a:ln>
        </p:spPr>
        <p:txBody>
          <a:bodyPr wrap="none" anchor="ctr"/>
          <a:lstStyle/>
          <a:p>
            <a:pPr algn="ctr" defTabSz="914400" eaLnBrk="0" fontAlgn="base" hangingPunct="0">
              <a:lnSpc>
                <a:spcPct val="90000"/>
              </a:lnSpc>
              <a:spcBef>
                <a:spcPct val="0"/>
              </a:spcBef>
              <a:spcAft>
                <a:spcPct val="0"/>
              </a:spcAft>
              <a:defRPr/>
            </a:pPr>
            <a:r>
              <a:rPr lang="zh-CN" altLang="en-US" sz="2800" b="1" kern="0" dirty="0">
                <a:solidFill>
                  <a:srgbClr val="000066"/>
                </a:solidFill>
                <a:latin typeface="黑体"/>
                <a:ea typeface="黑体" pitchFamily="49" charset="-122"/>
              </a:rPr>
              <a:t>“</a:t>
            </a:r>
            <a:r>
              <a:rPr lang="zh-CN" altLang="en-US" sz="2800" b="1" kern="0" dirty="0">
                <a:solidFill>
                  <a:srgbClr val="000066"/>
                </a:solidFill>
                <a:latin typeface="Arial" charset="0"/>
                <a:ea typeface="黑体" pitchFamily="49" charset="-122"/>
              </a:rPr>
              <a:t>三个代表</a:t>
            </a:r>
            <a:r>
              <a:rPr lang="zh-CN" altLang="en-US" sz="2800" b="1" kern="0" dirty="0">
                <a:solidFill>
                  <a:srgbClr val="000066"/>
                </a:solidFill>
                <a:latin typeface="黑体"/>
                <a:ea typeface="黑体" pitchFamily="49" charset="-122"/>
              </a:rPr>
              <a:t>”</a:t>
            </a:r>
            <a:endParaRPr lang="zh-CN" altLang="en-US" sz="2800" b="1" kern="0" dirty="0">
              <a:solidFill>
                <a:srgbClr val="000066"/>
              </a:solidFill>
              <a:latin typeface="Arial" charset="0"/>
              <a:ea typeface="黑体" pitchFamily="49" charset="-122"/>
            </a:endParaRPr>
          </a:p>
          <a:p>
            <a:pPr algn="ctr" defTabSz="914400" eaLnBrk="0" fontAlgn="base" hangingPunct="0">
              <a:lnSpc>
                <a:spcPct val="90000"/>
              </a:lnSpc>
              <a:spcBef>
                <a:spcPct val="0"/>
              </a:spcBef>
              <a:spcAft>
                <a:spcPct val="0"/>
              </a:spcAft>
              <a:defRPr/>
            </a:pPr>
            <a:r>
              <a:rPr lang="zh-CN" altLang="en-US" sz="2800" b="1" kern="0" dirty="0">
                <a:solidFill>
                  <a:srgbClr val="000066"/>
                </a:solidFill>
                <a:latin typeface="Arial" charset="0"/>
                <a:ea typeface="黑体" pitchFamily="49" charset="-122"/>
              </a:rPr>
              <a:t>重要思想</a:t>
            </a:r>
          </a:p>
        </p:txBody>
      </p:sp>
      <p:sp>
        <p:nvSpPr>
          <p:cNvPr id="27" name="AutoShape 5">
            <a:extLst>
              <a:ext uri="{FF2B5EF4-FFF2-40B4-BE49-F238E27FC236}">
                <a16:creationId xmlns:a16="http://schemas.microsoft.com/office/drawing/2014/main" id="{140998C9-BB18-486B-BE81-D0DB064DFF13}"/>
              </a:ext>
            </a:extLst>
          </p:cNvPr>
          <p:cNvSpPr>
            <a:spLocks noChangeArrowheads="1"/>
          </p:cNvSpPr>
          <p:nvPr/>
        </p:nvSpPr>
        <p:spPr bwMode="blackWhite">
          <a:xfrm flipH="1">
            <a:off x="7877454" y="1677330"/>
            <a:ext cx="2212975" cy="990600"/>
          </a:xfrm>
          <a:prstGeom prst="roundRect">
            <a:avLst>
              <a:gd name="adj" fmla="val 9106"/>
            </a:avLst>
          </a:prstGeom>
          <a:gradFill rotWithShape="1">
            <a:gsLst>
              <a:gs pos="0">
                <a:srgbClr val="FFFFFF"/>
              </a:gs>
              <a:gs pos="100000">
                <a:srgbClr val="FFFFFF">
                  <a:gamma/>
                  <a:shade val="46275"/>
                  <a:invGamma/>
                </a:srgbClr>
              </a:gs>
            </a:gsLst>
            <a:lin ang="5400000" scaled="1"/>
          </a:gradFill>
          <a:ln w="25400">
            <a:solidFill>
              <a:srgbClr val="FFFFFF"/>
            </a:solidFill>
            <a:round/>
            <a:headEnd/>
            <a:tailEnd/>
          </a:ln>
        </p:spPr>
        <p:txBody>
          <a:bodyPr wrap="none" anchor="ctr"/>
          <a:lstStyle/>
          <a:p>
            <a:pPr algn="ctr" defTabSz="914400" eaLnBrk="0" fontAlgn="base" hangingPunct="0">
              <a:lnSpc>
                <a:spcPct val="90000"/>
              </a:lnSpc>
              <a:spcBef>
                <a:spcPct val="0"/>
              </a:spcBef>
              <a:spcAft>
                <a:spcPct val="0"/>
              </a:spcAft>
              <a:defRPr/>
            </a:pPr>
            <a:r>
              <a:rPr lang="zh-CN" altLang="en-US" sz="2800" b="1" kern="0" dirty="0">
                <a:solidFill>
                  <a:srgbClr val="000066"/>
                </a:solidFill>
                <a:latin typeface="Arial" charset="0"/>
                <a:ea typeface="黑体" pitchFamily="49" charset="-122"/>
              </a:rPr>
              <a:t>科学发展观</a:t>
            </a:r>
          </a:p>
        </p:txBody>
      </p:sp>
      <p:grpSp>
        <p:nvGrpSpPr>
          <p:cNvPr id="28" name="Group 12">
            <a:extLst>
              <a:ext uri="{FF2B5EF4-FFF2-40B4-BE49-F238E27FC236}">
                <a16:creationId xmlns:a16="http://schemas.microsoft.com/office/drawing/2014/main" id="{CC385FA0-689F-4F99-BDB8-C899C98195B6}"/>
              </a:ext>
            </a:extLst>
          </p:cNvPr>
          <p:cNvGrpSpPr>
            <a:grpSpLocks/>
          </p:cNvGrpSpPr>
          <p:nvPr/>
        </p:nvGrpSpPr>
        <p:grpSpPr bwMode="auto">
          <a:xfrm>
            <a:off x="5085277" y="3146623"/>
            <a:ext cx="2590490" cy="2351435"/>
            <a:chOff x="1656" y="2117"/>
            <a:chExt cx="2352" cy="1529"/>
          </a:xfrm>
        </p:grpSpPr>
        <p:sp>
          <p:nvSpPr>
            <p:cNvPr id="29" name="AutoShape 13">
              <a:extLst>
                <a:ext uri="{FF2B5EF4-FFF2-40B4-BE49-F238E27FC236}">
                  <a16:creationId xmlns:a16="http://schemas.microsoft.com/office/drawing/2014/main" id="{5EAFD2F4-E033-4242-BC3D-34E4AD521ED3}"/>
                </a:ext>
              </a:extLst>
            </p:cNvPr>
            <p:cNvSpPr>
              <a:spLocks noChangeArrowheads="1"/>
            </p:cNvSpPr>
            <p:nvPr/>
          </p:nvSpPr>
          <p:spPr bwMode="gray">
            <a:xfrm>
              <a:off x="1656" y="2117"/>
              <a:ext cx="2352" cy="1529"/>
            </a:xfrm>
            <a:prstGeom prst="homePlate">
              <a:avLst>
                <a:gd name="adj" fmla="val 26507"/>
              </a:avLst>
            </a:prstGeom>
            <a:gradFill rotWithShape="1">
              <a:gsLst>
                <a:gs pos="0">
                  <a:srgbClr val="A59A55">
                    <a:gamma/>
                    <a:shade val="76078"/>
                    <a:invGamma/>
                  </a:srgbClr>
                </a:gs>
                <a:gs pos="100000">
                  <a:srgbClr val="A59A55"/>
                </a:gs>
              </a:gsLst>
              <a:lin ang="5400000" scaled="1"/>
            </a:gradFill>
            <a:ln w="28575" algn="ctr">
              <a:solidFill>
                <a:srgbClr val="F8F8F8"/>
              </a:solidFill>
              <a:miter lim="800000"/>
              <a:headEnd/>
              <a:tailEnd/>
            </a:ln>
            <a:effectLst>
              <a:outerShdw dist="107763" dir="2700000" algn="ctr" rotWithShape="0">
                <a:srgbClr val="000000">
                  <a:alpha val="50000"/>
                </a:srgbClr>
              </a:outerShdw>
            </a:effectLst>
          </p:spPr>
          <p:txBody>
            <a:bodyPr wrap="none" anchor="ctr"/>
            <a:lstStyle/>
            <a:p>
              <a:pPr defTabSz="914400" fontAlgn="base">
                <a:lnSpc>
                  <a:spcPct val="85000"/>
                </a:lnSpc>
                <a:spcBef>
                  <a:spcPct val="0"/>
                </a:spcBef>
                <a:spcAft>
                  <a:spcPct val="0"/>
                </a:spcAft>
                <a:buClr>
                  <a:srgbClr val="000099"/>
                </a:buClr>
                <a:buFont typeface="Wingdings" panose="05000000000000000000" pitchFamily="2" charset="2"/>
                <a:buChar char="ü"/>
                <a:defRPr/>
              </a:pPr>
              <a:endParaRPr lang="zh-CN" altLang="en-US" sz="2400" b="1" kern="0">
                <a:solidFill>
                  <a:srgbClr val="080808"/>
                </a:solidFill>
                <a:latin typeface="Times New Roman" panose="02020603050405020304" pitchFamily="18" charset="0"/>
                <a:ea typeface="幼圆" panose="02010509060101010101" pitchFamily="49" charset="-122"/>
              </a:endParaRPr>
            </a:p>
          </p:txBody>
        </p:sp>
        <p:sp>
          <p:nvSpPr>
            <p:cNvPr id="30" name="矩形 10">
              <a:extLst>
                <a:ext uri="{FF2B5EF4-FFF2-40B4-BE49-F238E27FC236}">
                  <a16:creationId xmlns:a16="http://schemas.microsoft.com/office/drawing/2014/main" id="{BDAB5BD3-4BE9-4D4C-9657-8F835E8A09A8}"/>
                </a:ext>
              </a:extLst>
            </p:cNvPr>
            <p:cNvSpPr>
              <a:spLocks noChangeArrowheads="1"/>
            </p:cNvSpPr>
            <p:nvPr/>
          </p:nvSpPr>
          <p:spPr bwMode="auto">
            <a:xfrm>
              <a:off x="1747" y="2250"/>
              <a:ext cx="1882" cy="1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914400" fontAlgn="base">
                <a:lnSpc>
                  <a:spcPct val="90000"/>
                </a:lnSpc>
                <a:spcBef>
                  <a:spcPct val="0"/>
                </a:spcBef>
                <a:spcAft>
                  <a:spcPct val="0"/>
                </a:spcAft>
                <a:buClr>
                  <a:srgbClr val="FFFFFF"/>
                </a:buClr>
                <a:buFont typeface="Wingdings" panose="05000000000000000000" pitchFamily="2" charset="2"/>
                <a:buChar char="ü"/>
                <a:defRPr/>
              </a:pPr>
              <a:r>
                <a:rPr lang="zh-CN" altLang="en-US" sz="2000" b="1" kern="0" dirty="0">
                  <a:solidFill>
                    <a:srgbClr val="FFFFFF"/>
                  </a:solidFill>
                  <a:latin typeface="Times New Roman" panose="02020603050405020304" pitchFamily="18" charset="0"/>
                  <a:ea typeface="幼圆" panose="02010509060101010101" pitchFamily="49" charset="-122"/>
                </a:rPr>
                <a:t>  </a:t>
              </a:r>
              <a:r>
                <a:rPr lang="zh-CN" altLang="en-US" sz="2000" b="1" kern="0" dirty="0">
                  <a:solidFill>
                    <a:srgbClr val="FFFFFF"/>
                  </a:solidFill>
                  <a:latin typeface="黑体" panose="02010609060101010101" pitchFamily="49" charset="-122"/>
                  <a:ea typeface="黑体" panose="02010609060101010101" pitchFamily="49" charset="-122"/>
                </a:rPr>
                <a:t>加深了对于中国特色社会主义的认识 </a:t>
              </a:r>
            </a:p>
            <a:p>
              <a:pPr defTabSz="914400" fontAlgn="base">
                <a:lnSpc>
                  <a:spcPct val="90000"/>
                </a:lnSpc>
                <a:spcBef>
                  <a:spcPct val="0"/>
                </a:spcBef>
                <a:spcAft>
                  <a:spcPct val="0"/>
                </a:spcAft>
                <a:buClr>
                  <a:srgbClr val="FFFFFF"/>
                </a:buClr>
                <a:buFont typeface="Wingdings" panose="05000000000000000000" pitchFamily="2" charset="2"/>
                <a:buChar char="ü"/>
                <a:defRPr/>
              </a:pPr>
              <a:r>
                <a:rPr lang="zh-CN" altLang="en-US" sz="2000" b="1" kern="0" dirty="0">
                  <a:solidFill>
                    <a:srgbClr val="FFFFFF"/>
                  </a:solidFill>
                  <a:latin typeface="黑体" panose="02010609060101010101" pitchFamily="49" charset="-122"/>
                  <a:ea typeface="黑体" panose="02010609060101010101" pitchFamily="49" charset="-122"/>
                </a:rPr>
                <a:t> “建设什么样的党、怎样建设党”的问题</a:t>
              </a:r>
            </a:p>
          </p:txBody>
        </p:sp>
      </p:grpSp>
      <p:grpSp>
        <p:nvGrpSpPr>
          <p:cNvPr id="31" name="Group 15">
            <a:extLst>
              <a:ext uri="{FF2B5EF4-FFF2-40B4-BE49-F238E27FC236}">
                <a16:creationId xmlns:a16="http://schemas.microsoft.com/office/drawing/2014/main" id="{8BE55FC7-A4F8-4708-9F68-8735E2C29C38}"/>
              </a:ext>
            </a:extLst>
          </p:cNvPr>
          <p:cNvGrpSpPr>
            <a:grpSpLocks/>
          </p:cNvGrpSpPr>
          <p:nvPr/>
        </p:nvGrpSpPr>
        <p:grpSpPr bwMode="auto">
          <a:xfrm>
            <a:off x="1969016" y="3079688"/>
            <a:ext cx="2483529" cy="2427286"/>
            <a:chOff x="192" y="2064"/>
            <a:chExt cx="1523" cy="1529"/>
          </a:xfrm>
        </p:grpSpPr>
        <p:sp>
          <p:nvSpPr>
            <p:cNvPr id="32" name="AutoShape 16">
              <a:extLst>
                <a:ext uri="{FF2B5EF4-FFF2-40B4-BE49-F238E27FC236}">
                  <a16:creationId xmlns:a16="http://schemas.microsoft.com/office/drawing/2014/main" id="{CA9FEEBC-45FA-42D0-99DC-C3A80AF3F538}"/>
                </a:ext>
              </a:extLst>
            </p:cNvPr>
            <p:cNvSpPr>
              <a:spLocks noChangeArrowheads="1"/>
            </p:cNvSpPr>
            <p:nvPr/>
          </p:nvSpPr>
          <p:spPr bwMode="gray">
            <a:xfrm>
              <a:off x="192" y="2064"/>
              <a:ext cx="1523" cy="1529"/>
            </a:xfrm>
            <a:prstGeom prst="homePlate">
              <a:avLst>
                <a:gd name="adj" fmla="val 26736"/>
              </a:avLst>
            </a:prstGeom>
            <a:gradFill rotWithShape="1">
              <a:gsLst>
                <a:gs pos="0">
                  <a:srgbClr val="8F038F">
                    <a:gamma/>
                    <a:shade val="76078"/>
                    <a:invGamma/>
                  </a:srgbClr>
                </a:gs>
                <a:gs pos="100000">
                  <a:srgbClr val="8F038F"/>
                </a:gs>
              </a:gsLst>
              <a:lin ang="5400000" scaled="1"/>
            </a:gradFill>
            <a:ln w="28575" algn="ctr">
              <a:solidFill>
                <a:srgbClr val="F8F8F8"/>
              </a:solidFill>
              <a:miter lim="800000"/>
              <a:headEnd/>
              <a:tailEnd/>
            </a:ln>
            <a:effectLst>
              <a:outerShdw dist="107763" dir="2700000" algn="ctr" rotWithShape="0">
                <a:srgbClr val="000000">
                  <a:alpha val="50000"/>
                </a:srgbClr>
              </a:outerShdw>
            </a:effectLst>
          </p:spPr>
          <p:txBody>
            <a:bodyPr wrap="none" anchor="ctr"/>
            <a:lstStyle/>
            <a:p>
              <a:pPr defTabSz="914400" fontAlgn="base">
                <a:lnSpc>
                  <a:spcPct val="85000"/>
                </a:lnSpc>
                <a:spcBef>
                  <a:spcPct val="0"/>
                </a:spcBef>
                <a:spcAft>
                  <a:spcPct val="0"/>
                </a:spcAft>
                <a:buClr>
                  <a:srgbClr val="000099"/>
                </a:buClr>
                <a:buFont typeface="Wingdings" panose="05000000000000000000" pitchFamily="2" charset="2"/>
                <a:buChar char="ü"/>
                <a:defRPr/>
              </a:pPr>
              <a:endParaRPr lang="zh-CN" altLang="en-US" sz="2400" b="1" kern="0">
                <a:solidFill>
                  <a:srgbClr val="080808"/>
                </a:solidFill>
                <a:latin typeface="Times New Roman" panose="02020603050405020304" pitchFamily="18" charset="0"/>
                <a:ea typeface="幼圆" panose="02010509060101010101" pitchFamily="49" charset="-122"/>
              </a:endParaRPr>
            </a:p>
          </p:txBody>
        </p:sp>
        <p:sp>
          <p:nvSpPr>
            <p:cNvPr id="33" name="矩形 10">
              <a:extLst>
                <a:ext uri="{FF2B5EF4-FFF2-40B4-BE49-F238E27FC236}">
                  <a16:creationId xmlns:a16="http://schemas.microsoft.com/office/drawing/2014/main" id="{E936D220-558D-4BBD-9049-7AC4F1DE8D4D}"/>
                </a:ext>
              </a:extLst>
            </p:cNvPr>
            <p:cNvSpPr>
              <a:spLocks noChangeArrowheads="1"/>
            </p:cNvSpPr>
            <p:nvPr/>
          </p:nvSpPr>
          <p:spPr bwMode="auto">
            <a:xfrm>
              <a:off x="240" y="2208"/>
              <a:ext cx="1248" cy="1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914400" fontAlgn="base">
                <a:lnSpc>
                  <a:spcPct val="85000"/>
                </a:lnSpc>
                <a:spcBef>
                  <a:spcPct val="0"/>
                </a:spcBef>
                <a:spcAft>
                  <a:spcPct val="0"/>
                </a:spcAft>
                <a:buClr>
                  <a:srgbClr val="FFFFFF"/>
                </a:buClr>
                <a:buFont typeface="Wingdings" panose="05000000000000000000" pitchFamily="2" charset="2"/>
                <a:buChar char="ü"/>
                <a:defRPr/>
              </a:pPr>
              <a:r>
                <a:rPr lang="zh-CN" altLang="en-US" sz="2400" b="1" kern="0" dirty="0">
                  <a:solidFill>
                    <a:srgbClr val="FFFFFF"/>
                  </a:solidFill>
                  <a:latin typeface="黑体" panose="02010609060101010101" pitchFamily="49" charset="-122"/>
                  <a:ea typeface="黑体" panose="02010609060101010101" pitchFamily="49" charset="-122"/>
                </a:rPr>
                <a:t> </a:t>
              </a:r>
              <a:r>
                <a:rPr lang="zh-CN" altLang="en-US" sz="2000" b="1" kern="0" dirty="0">
                  <a:solidFill>
                    <a:srgbClr val="FFFFFF"/>
                  </a:solidFill>
                  <a:latin typeface="黑体" panose="02010609060101010101" pitchFamily="49" charset="-122"/>
                  <a:ea typeface="黑体" panose="02010609060101010101" pitchFamily="49" charset="-122"/>
                </a:rPr>
                <a:t>“什么是社会主义，怎样建设社会主义”</a:t>
              </a:r>
            </a:p>
            <a:p>
              <a:pPr defTabSz="914400" fontAlgn="base">
                <a:lnSpc>
                  <a:spcPct val="85000"/>
                </a:lnSpc>
                <a:spcBef>
                  <a:spcPct val="0"/>
                </a:spcBef>
                <a:spcAft>
                  <a:spcPct val="0"/>
                </a:spcAft>
                <a:buClr>
                  <a:srgbClr val="FFFFFF"/>
                </a:buClr>
                <a:buFont typeface="Wingdings" panose="05000000000000000000" pitchFamily="2" charset="2"/>
                <a:buChar char="ü"/>
                <a:defRPr/>
              </a:pPr>
              <a:r>
                <a:rPr lang="zh-CN" altLang="en-US" sz="2000" b="1" kern="0" dirty="0">
                  <a:solidFill>
                    <a:srgbClr val="FFFFFF"/>
                  </a:solidFill>
                  <a:latin typeface="黑体" panose="02010609060101010101" pitchFamily="49" charset="-122"/>
                  <a:ea typeface="黑体" panose="02010609060101010101" pitchFamily="49" charset="-122"/>
                </a:rPr>
                <a:t> 科学回答了建设中国特色社会主义的一系列基本问题</a:t>
              </a:r>
              <a:endParaRPr lang="zh-CN" altLang="en-US" sz="2400" b="1" kern="0" dirty="0">
                <a:solidFill>
                  <a:srgbClr val="FFFFFF"/>
                </a:solidFill>
                <a:latin typeface="黑体" panose="02010609060101010101" pitchFamily="49" charset="-122"/>
                <a:ea typeface="黑体" panose="02010609060101010101" pitchFamily="49" charset="-122"/>
              </a:endParaRPr>
            </a:p>
          </p:txBody>
        </p:sp>
      </p:grpSp>
      <p:grpSp>
        <p:nvGrpSpPr>
          <p:cNvPr id="34" name="Group 18">
            <a:extLst>
              <a:ext uri="{FF2B5EF4-FFF2-40B4-BE49-F238E27FC236}">
                <a16:creationId xmlns:a16="http://schemas.microsoft.com/office/drawing/2014/main" id="{8986FBC9-3D35-4041-AE69-5EF5EF52FFA6}"/>
              </a:ext>
            </a:extLst>
          </p:cNvPr>
          <p:cNvGrpSpPr>
            <a:grpSpLocks/>
          </p:cNvGrpSpPr>
          <p:nvPr/>
        </p:nvGrpSpPr>
        <p:grpSpPr bwMode="auto">
          <a:xfrm>
            <a:off x="1969016" y="5764670"/>
            <a:ext cx="8534400" cy="754063"/>
            <a:chOff x="2448" y="2736"/>
            <a:chExt cx="3024" cy="483"/>
          </a:xfrm>
        </p:grpSpPr>
        <p:grpSp>
          <p:nvGrpSpPr>
            <p:cNvPr id="35" name="Group 19">
              <a:extLst>
                <a:ext uri="{FF2B5EF4-FFF2-40B4-BE49-F238E27FC236}">
                  <a16:creationId xmlns:a16="http://schemas.microsoft.com/office/drawing/2014/main" id="{5A40F7D8-B363-40D1-9C98-1DA0FEE5336A}"/>
                </a:ext>
              </a:extLst>
            </p:cNvPr>
            <p:cNvGrpSpPr>
              <a:grpSpLocks/>
            </p:cNvGrpSpPr>
            <p:nvPr/>
          </p:nvGrpSpPr>
          <p:grpSpPr bwMode="auto">
            <a:xfrm>
              <a:off x="2448" y="2736"/>
              <a:ext cx="2976" cy="483"/>
              <a:chOff x="2976" y="2275"/>
              <a:chExt cx="2240" cy="338"/>
            </a:xfrm>
          </p:grpSpPr>
          <p:sp>
            <p:nvSpPr>
              <p:cNvPr id="37" name="AutoShape 20">
                <a:extLst>
                  <a:ext uri="{FF2B5EF4-FFF2-40B4-BE49-F238E27FC236}">
                    <a16:creationId xmlns:a16="http://schemas.microsoft.com/office/drawing/2014/main" id="{81568422-A8A0-4A23-A3BE-4F08A5594321}"/>
                  </a:ext>
                </a:extLst>
              </p:cNvPr>
              <p:cNvSpPr>
                <a:spLocks noChangeArrowheads="1"/>
              </p:cNvSpPr>
              <p:nvPr/>
            </p:nvSpPr>
            <p:spPr bwMode="gray">
              <a:xfrm>
                <a:off x="2976" y="2275"/>
                <a:ext cx="2240" cy="338"/>
              </a:xfrm>
              <a:prstGeom prst="roundRect">
                <a:avLst>
                  <a:gd name="adj" fmla="val 16667"/>
                </a:avLst>
              </a:prstGeom>
              <a:solidFill>
                <a:srgbClr val="F77A1D"/>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anchor="ctr"/>
              <a:lstStyle>
                <a:lvl1pPr>
                  <a:spcBef>
                    <a:spcPct val="20000"/>
                  </a:spcBef>
                  <a:buClr>
                    <a:schemeClr val="fo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914400" fontAlgn="base">
                  <a:lnSpc>
                    <a:spcPct val="85000"/>
                  </a:lnSpc>
                  <a:spcBef>
                    <a:spcPct val="0"/>
                  </a:spcBef>
                  <a:spcAft>
                    <a:spcPct val="0"/>
                  </a:spcAft>
                  <a:buClr>
                    <a:srgbClr val="000099"/>
                  </a:buClr>
                  <a:buFont typeface="Wingdings" panose="05000000000000000000" pitchFamily="2" charset="2"/>
                  <a:buChar char="ü"/>
                  <a:defRPr/>
                </a:pPr>
                <a:endParaRPr lang="zh-CN" altLang="en-US" sz="2400" b="1" kern="0">
                  <a:solidFill>
                    <a:srgbClr val="080808"/>
                  </a:solidFill>
                  <a:latin typeface="Times New Roman" panose="02020603050405020304" pitchFamily="18" charset="0"/>
                  <a:ea typeface="幼圆" panose="02010509060101010101" pitchFamily="49" charset="-122"/>
                </a:endParaRPr>
              </a:p>
            </p:txBody>
          </p:sp>
          <p:pic>
            <p:nvPicPr>
              <p:cNvPr id="38" name="Picture 21" descr="Picture2">
                <a:extLst>
                  <a:ext uri="{FF2B5EF4-FFF2-40B4-BE49-F238E27FC236}">
                    <a16:creationId xmlns:a16="http://schemas.microsoft.com/office/drawing/2014/main" id="{20067376-8C52-4DB1-AD78-A0BE71E309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7" y="2285"/>
                <a:ext cx="2210" cy="146"/>
              </a:xfrm>
              <a:prstGeom prst="rect">
                <a:avLst/>
              </a:prstGeom>
              <a:solidFill>
                <a:srgbClr val="F77A1D"/>
              </a:solid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36" name="Rectangle 22">
              <a:extLst>
                <a:ext uri="{FF2B5EF4-FFF2-40B4-BE49-F238E27FC236}">
                  <a16:creationId xmlns:a16="http://schemas.microsoft.com/office/drawing/2014/main" id="{2985E98F-2E06-4D71-A039-8D846E5FBF9B}"/>
                </a:ext>
              </a:extLst>
            </p:cNvPr>
            <p:cNvSpPr>
              <a:spLocks noChangeArrowheads="1"/>
            </p:cNvSpPr>
            <p:nvPr/>
          </p:nvSpPr>
          <p:spPr bwMode="gray">
            <a:xfrm>
              <a:off x="2448" y="2832"/>
              <a:ext cx="3024"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defTabSz="914400" eaLnBrk="0" fontAlgn="base" hangingPunct="0">
                <a:spcBef>
                  <a:spcPct val="0"/>
                </a:spcBef>
                <a:spcAft>
                  <a:spcPct val="0"/>
                </a:spcAft>
                <a:buClrTx/>
                <a:buFontTx/>
                <a:buNone/>
                <a:defRPr/>
              </a:pPr>
              <a:r>
                <a:rPr lang="zh-CN" altLang="en-US" sz="2800" b="1" kern="0">
                  <a:solidFill>
                    <a:srgbClr val="080808"/>
                  </a:solidFill>
                  <a:ea typeface="黑体" panose="02010609060101010101" pitchFamily="49" charset="-122"/>
                </a:rPr>
                <a:t>中国特色社会主义理论体系</a:t>
              </a:r>
            </a:p>
          </p:txBody>
        </p:sp>
      </p:grpSp>
      <p:sp>
        <p:nvSpPr>
          <p:cNvPr id="39" name="AutoShape 3">
            <a:extLst>
              <a:ext uri="{FF2B5EF4-FFF2-40B4-BE49-F238E27FC236}">
                <a16:creationId xmlns:a16="http://schemas.microsoft.com/office/drawing/2014/main" id="{96B49436-DF8D-4F9C-90BA-D657726C1039}"/>
              </a:ext>
            </a:extLst>
          </p:cNvPr>
          <p:cNvSpPr>
            <a:spLocks noChangeArrowheads="1"/>
          </p:cNvSpPr>
          <p:nvPr/>
        </p:nvSpPr>
        <p:spPr bwMode="gray">
          <a:xfrm rot="5400000">
            <a:off x="8909870" y="2666358"/>
            <a:ext cx="360363" cy="395287"/>
          </a:xfrm>
          <a:prstGeom prst="chevron">
            <a:avLst>
              <a:gd name="adj" fmla="val 52514"/>
            </a:avLst>
          </a:prstGeom>
          <a:solidFill>
            <a:srgbClr val="FF9900"/>
          </a:solidFill>
          <a:ln>
            <a:noFill/>
          </a:ln>
          <a:extLst>
            <a:ext uri="{91240B29-F687-4F45-9708-019B960494DF}">
              <a14:hiddenLine xmlns:a14="http://schemas.microsoft.com/office/drawing/2010/main" w="0" algn="ctr">
                <a:solidFill>
                  <a:srgbClr val="000000"/>
                </a:solidFill>
                <a:miter lim="800000"/>
                <a:headEnd/>
                <a:tailEnd/>
              </a14:hiddenLine>
            </a:ext>
          </a:extLst>
        </p:spPr>
        <p:txBody>
          <a:bodyPr rot="10800000" vert="eaVert" wrap="none" anchor="ctr"/>
          <a:lstStyle>
            <a:lvl1pPr>
              <a:spcBef>
                <a:spcPct val="20000"/>
              </a:spcBef>
              <a:buClr>
                <a:schemeClr val="fo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914400" fontAlgn="base">
              <a:spcBef>
                <a:spcPct val="0"/>
              </a:spcBef>
              <a:spcAft>
                <a:spcPct val="0"/>
              </a:spcAft>
              <a:buClrTx/>
              <a:buFontTx/>
              <a:buNone/>
              <a:defRPr/>
            </a:pPr>
            <a:endParaRPr lang="zh-CN" altLang="en-US" sz="1800" kern="0">
              <a:solidFill>
                <a:srgbClr val="080808"/>
              </a:solidFill>
              <a:ea typeface="宋体" panose="02010600030101010101" pitchFamily="2" charset="-122"/>
            </a:endParaRPr>
          </a:p>
        </p:txBody>
      </p:sp>
    </p:spTree>
    <p:extLst>
      <p:ext uri="{BB962C8B-B14F-4D97-AF65-F5344CB8AC3E}">
        <p14:creationId xmlns:p14="http://schemas.microsoft.com/office/powerpoint/2010/main" val="3287388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slide(fromLeft)">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ox(in)">
                                      <p:cBhvr>
                                        <p:cTn id="17" dur="500"/>
                                        <p:tgtEl>
                                          <p:spTgt spid="19"/>
                                        </p:tgtEl>
                                      </p:cBhvr>
                                    </p:animEffect>
                                  </p:childTnLst>
                                </p:cTn>
                              </p:par>
                            </p:childTnLst>
                          </p:cTn>
                        </p:par>
                        <p:par>
                          <p:cTn id="18" fill="hold">
                            <p:stCondLst>
                              <p:cond delay="500"/>
                            </p:stCondLst>
                            <p:childTnLst>
                              <p:par>
                                <p:cTn id="19" presetID="12" presetClass="entr" presetSubtype="8" fill="hold" nodeType="after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slide(fromLeft)">
                                      <p:cBhvr>
                                        <p:cTn id="21" dur="500"/>
                                        <p:tgtEl>
                                          <p:spTgt spid="31"/>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box(in)">
                                      <p:cBhvr>
                                        <p:cTn id="28" dur="500"/>
                                        <p:tgtEl>
                                          <p:spTgt spid="26"/>
                                        </p:tgtEl>
                                      </p:cBhvr>
                                    </p:animEffect>
                                  </p:childTnLst>
                                </p:cTn>
                              </p:par>
                            </p:childTnLst>
                          </p:cTn>
                        </p:par>
                        <p:par>
                          <p:cTn id="29" fill="hold">
                            <p:stCondLst>
                              <p:cond delay="500"/>
                            </p:stCondLst>
                            <p:childTnLst>
                              <p:par>
                                <p:cTn id="30" presetID="1" presetClass="entr" presetSubtype="0" fill="hold" grpId="0" nodeType="afterEffect">
                                  <p:stCondLst>
                                    <p:cond delay="0"/>
                                  </p:stCondLst>
                                  <p:childTnLst>
                                    <p:set>
                                      <p:cBhvr>
                                        <p:cTn id="31" dur="1" fill="hold">
                                          <p:stCondLst>
                                            <p:cond delay="0"/>
                                          </p:stCondLst>
                                        </p:cTn>
                                        <p:tgtEl>
                                          <p:spTgt spid="25"/>
                                        </p:tgtEl>
                                        <p:attrNameLst>
                                          <p:attrName>style.visibility</p:attrName>
                                        </p:attrNameLst>
                                      </p:cBhvr>
                                      <p:to>
                                        <p:strVal val="visible"/>
                                      </p:to>
                                    </p:set>
                                  </p:childTnLst>
                                </p:cTn>
                              </p:par>
                            </p:childTnLst>
                          </p:cTn>
                        </p:par>
                        <p:par>
                          <p:cTn id="32" fill="hold">
                            <p:stCondLst>
                              <p:cond delay="500"/>
                            </p:stCondLst>
                            <p:childTnLst>
                              <p:par>
                                <p:cTn id="33" presetID="12" presetClass="entr" presetSubtype="8" fill="hold" nodeType="after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slide(fromLeft)">
                                      <p:cBhvr>
                                        <p:cTn id="35" dur="500"/>
                                        <p:tgtEl>
                                          <p:spTgt spid="28"/>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grpId="0" nodeType="click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box(in)">
                                      <p:cBhvr>
                                        <p:cTn id="40" dur="500"/>
                                        <p:tgtEl>
                                          <p:spTgt spid="27"/>
                                        </p:tgtEl>
                                      </p:cBhvr>
                                    </p:animEffect>
                                  </p:childTnLst>
                                </p:cTn>
                              </p:par>
                            </p:childTnLst>
                          </p:cTn>
                        </p:par>
                        <p:par>
                          <p:cTn id="41" fill="hold">
                            <p:stCondLst>
                              <p:cond delay="500"/>
                            </p:stCondLst>
                            <p:childTnLst>
                              <p:par>
                                <p:cTn id="42" presetID="12" presetClass="entr" presetSubtype="8" fill="hold"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slide(fromLeft)">
                                      <p:cBhvr>
                                        <p:cTn id="44" dur="500"/>
                                        <p:tgtEl>
                                          <p:spTgt spid="15"/>
                                        </p:tgtEl>
                                      </p:cBhvr>
                                    </p:animEffect>
                                  </p:childTnLst>
                                </p:cTn>
                              </p:par>
                              <p:par>
                                <p:cTn id="45" presetID="1"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animBg="1"/>
      <p:bldP spid="23" grpId="0" animBg="1"/>
      <p:bldP spid="25" grpId="0" animBg="1"/>
      <p:bldP spid="26" grpId="0" animBg="1"/>
      <p:bldP spid="27" grpId="0" animBg="1"/>
      <p:bldP spid="3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2192000" cy="598990"/>
          </a:xfrm>
          <a:prstGeom prst="rect">
            <a:avLst/>
          </a:prstGeom>
          <a:solidFill>
            <a:srgbClr val="C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a:ea typeface="等线" panose="02010600030101010101" pitchFamily="2" charset="-122"/>
            </a:endParaRPr>
          </a:p>
        </p:txBody>
      </p:sp>
      <p:sp>
        <p:nvSpPr>
          <p:cNvPr id="10" name="文本框 9"/>
          <p:cNvSpPr txBox="1"/>
          <p:nvPr/>
        </p:nvSpPr>
        <p:spPr>
          <a:xfrm>
            <a:off x="772256" y="-7012"/>
            <a:ext cx="7229475" cy="525657"/>
          </a:xfrm>
          <a:prstGeom prst="rect">
            <a:avLst/>
          </a:prstGeom>
          <a:noFill/>
          <a:ln w="9525">
            <a:noFill/>
          </a:ln>
        </p:spPr>
        <p:txBody>
          <a:bodyPr wrap="square">
            <a:spAutoFit/>
          </a:bodyPr>
          <a:lstStyle/>
          <a:p>
            <a:pPr defTabSz="685800">
              <a:lnSpc>
                <a:spcPct val="130000"/>
              </a:lnSpc>
              <a:defRPr/>
            </a:pPr>
            <a:r>
              <a:rPr lang="zh-CN" altLang="en-US" sz="2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二、复习串讲</a:t>
            </a:r>
            <a:endParaRPr lang="zh-CN" altLang="en-US" sz="21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任意多边形 4">
            <a:extLst>
              <a:ext uri="{FF2B5EF4-FFF2-40B4-BE49-F238E27FC236}">
                <a16:creationId xmlns:a16="http://schemas.microsoft.com/office/drawing/2014/main" id="{6C5A4201-4461-4C22-B084-30D77D3D3F4A}"/>
              </a:ext>
            </a:extLst>
          </p:cNvPr>
          <p:cNvSpPr/>
          <p:nvPr/>
        </p:nvSpPr>
        <p:spPr>
          <a:xfrm rot="5400000">
            <a:off x="404627" y="141857"/>
            <a:ext cx="203254" cy="26282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srgbClr val="C00000"/>
              </a:solidFill>
              <a:latin typeface="等线"/>
              <a:ea typeface="等线" panose="02010600030101010101" pitchFamily="2" charset="-122"/>
            </a:endParaRPr>
          </a:p>
        </p:txBody>
      </p:sp>
      <p:grpSp>
        <p:nvGrpSpPr>
          <p:cNvPr id="20" name="组合 19">
            <a:extLst>
              <a:ext uri="{FF2B5EF4-FFF2-40B4-BE49-F238E27FC236}">
                <a16:creationId xmlns:a16="http://schemas.microsoft.com/office/drawing/2014/main" id="{810B1EA8-FBAB-4DF7-B293-23A01F036D66}"/>
              </a:ext>
            </a:extLst>
          </p:cNvPr>
          <p:cNvGrpSpPr/>
          <p:nvPr/>
        </p:nvGrpSpPr>
        <p:grpSpPr>
          <a:xfrm>
            <a:off x="9865015" y="148773"/>
            <a:ext cx="2085596" cy="333740"/>
            <a:chOff x="9214564" y="259947"/>
            <a:chExt cx="2780795" cy="444987"/>
          </a:xfrm>
        </p:grpSpPr>
        <p:sp>
          <p:nvSpPr>
            <p:cNvPr id="21" name="文本框 39">
              <a:extLst>
                <a:ext uri="{FF2B5EF4-FFF2-40B4-BE49-F238E27FC236}">
                  <a16:creationId xmlns:a16="http://schemas.microsoft.com/office/drawing/2014/main" id="{AD0F4531-DB02-47ED-A9C7-A2D04BB8FA28}"/>
                </a:ext>
              </a:extLst>
            </p:cNvPr>
            <p:cNvSpPr txBox="1"/>
            <p:nvPr/>
          </p:nvSpPr>
          <p:spPr>
            <a:xfrm>
              <a:off x="9214564" y="259947"/>
              <a:ext cx="2780795" cy="444987"/>
            </a:xfrm>
            <a:prstGeom prst="rect">
              <a:avLst/>
            </a:prstGeom>
            <a:noFill/>
          </p:spPr>
          <p:txBody>
            <a:bodyPr wrap="square" lIns="79052" tIns="39526" rIns="79052" bIns="39526">
              <a:spAutoFit/>
            </a:bodyPr>
            <a:lstStyle/>
            <a:p>
              <a:pPr algn="r" defTabSz="790575">
                <a:defRPr/>
              </a:pPr>
              <a:r>
                <a:rPr lang="zh-CN" altLang="en-US" sz="1050" b="1" spc="75" dirty="0">
                  <a:solidFill>
                    <a:prstClr val="white"/>
                  </a:solidFill>
                  <a:latin typeface="微软雅黑" panose="020B0503020204020204" pitchFamily="34" charset="-122"/>
                  <a:ea typeface="微软雅黑" panose="020B0503020204020204" pitchFamily="34" charset="-122"/>
                </a:rPr>
                <a:t>马克思主义学院</a:t>
              </a:r>
              <a:endParaRPr lang="en-US" altLang="zh-CN" sz="1050" b="1" spc="75" dirty="0">
                <a:solidFill>
                  <a:prstClr val="white"/>
                </a:solidFill>
                <a:latin typeface="微软雅黑" panose="020B0503020204020204" pitchFamily="34" charset="-122"/>
                <a:ea typeface="微软雅黑" panose="020B0503020204020204" pitchFamily="34" charset="-122"/>
              </a:endParaRPr>
            </a:p>
            <a:p>
              <a:pPr algn="r" defTabSz="790575">
                <a:defRPr/>
              </a:pPr>
              <a:r>
                <a:rPr lang="en-US" altLang="zh-CN" sz="600" spc="75"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SCHOOL OF MARXISM</a:t>
              </a:r>
              <a:endParaRPr lang="zh-CN" altLang="en-US" sz="450" spc="75"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2" name="直接连接符 21">
              <a:extLst>
                <a:ext uri="{FF2B5EF4-FFF2-40B4-BE49-F238E27FC236}">
                  <a16:creationId xmlns:a16="http://schemas.microsoft.com/office/drawing/2014/main" id="{9D877EF9-A06F-4FB5-A85B-D7CA6530F93E}"/>
                </a:ext>
              </a:extLst>
            </p:cNvPr>
            <p:cNvCxnSpPr/>
            <p:nvPr/>
          </p:nvCxnSpPr>
          <p:spPr bwMode="auto">
            <a:xfrm flipH="1">
              <a:off x="10387614" y="263612"/>
              <a:ext cx="1" cy="378794"/>
            </a:xfrm>
            <a:prstGeom prst="line">
              <a:avLst/>
            </a:prstGeom>
            <a:solidFill>
              <a:schemeClr val="accent1"/>
            </a:solidFill>
            <a:ln w="38100" cap="flat" cmpd="sng" algn="ctr">
              <a:solidFill>
                <a:schemeClr val="bg1"/>
              </a:solidFill>
              <a:prstDash val="solid"/>
              <a:round/>
              <a:headEnd type="none" w="med" len="med"/>
              <a:tailEnd type="none" w="med" len="med"/>
            </a:ln>
          </p:spPr>
        </p:cxnSp>
      </p:grpSp>
      <p:pic>
        <p:nvPicPr>
          <p:cNvPr id="24" name="图片 23">
            <a:extLst>
              <a:ext uri="{FF2B5EF4-FFF2-40B4-BE49-F238E27FC236}">
                <a16:creationId xmlns:a16="http://schemas.microsoft.com/office/drawing/2014/main" id="{74789299-248E-474D-82E2-552D83681709}"/>
              </a:ext>
            </a:extLst>
          </p:cNvPr>
          <p:cNvPicPr>
            <a:picLocks noChangeAspect="1"/>
          </p:cNvPicPr>
          <p:nvPr/>
        </p:nvPicPr>
        <p:blipFill>
          <a:blip r:embed="rId3" cstate="print"/>
          <a:stretch>
            <a:fillRect/>
          </a:stretch>
        </p:blipFill>
        <p:spPr>
          <a:xfrm>
            <a:off x="9093813" y="56529"/>
            <a:ext cx="1650991" cy="462116"/>
          </a:xfrm>
          <a:prstGeom prst="rect">
            <a:avLst/>
          </a:prstGeom>
        </p:spPr>
      </p:pic>
      <p:sp>
        <p:nvSpPr>
          <p:cNvPr id="9" name="TextBox 2">
            <a:extLst>
              <a:ext uri="{FF2B5EF4-FFF2-40B4-BE49-F238E27FC236}">
                <a16:creationId xmlns:a16="http://schemas.microsoft.com/office/drawing/2014/main" id="{96AD2A2F-393B-4CC5-B9FD-C030C8E59FB9}"/>
              </a:ext>
            </a:extLst>
          </p:cNvPr>
          <p:cNvSpPr txBox="1">
            <a:spLocks noChangeArrowheads="1"/>
          </p:cNvSpPr>
          <p:nvPr/>
        </p:nvSpPr>
        <p:spPr bwMode="auto">
          <a:xfrm>
            <a:off x="227005" y="816357"/>
            <a:ext cx="7461057" cy="523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nchor="ctr">
            <a:spAutoFit/>
          </a:bodyPr>
          <a:lstStyle>
            <a:lvl1pPr marL="285750" indent="-285750"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13700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18272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22844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27416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marL="0" indent="0" algn="ctr" fontAlgn="base">
              <a:spcBef>
                <a:spcPct val="0"/>
              </a:spcBef>
              <a:spcAft>
                <a:spcPct val="0"/>
              </a:spcAft>
            </a:pPr>
            <a:r>
              <a:rPr lang="en-US" altLang="zh-CN" sz="2800" b="1" dirty="0">
                <a:solidFill>
                  <a:srgbClr val="3E3A3A">
                    <a:lumMod val="75000"/>
                  </a:srgbClr>
                </a:solidFill>
                <a:latin typeface="微软雅黑" panose="020B0503020204020204" pitchFamily="34" charset="-122"/>
                <a:ea typeface="微软雅黑" panose="020B0503020204020204" pitchFamily="34" charset="-122"/>
              </a:rPr>
              <a:t>1.</a:t>
            </a:r>
            <a:r>
              <a:rPr lang="zh-CN" altLang="en-US" sz="2800" b="1" dirty="0">
                <a:solidFill>
                  <a:srgbClr val="3E3A3A">
                    <a:lumMod val="75000"/>
                  </a:srgbClr>
                </a:solidFill>
                <a:latin typeface="微软雅黑" panose="020B0503020204020204" pitchFamily="34" charset="-122"/>
                <a:ea typeface="微软雅黑" panose="020B0503020204020204" pitchFamily="34" charset="-122"/>
              </a:rPr>
              <a:t>马克思主义中国化的科学内涵和理论成果</a:t>
            </a:r>
          </a:p>
        </p:txBody>
      </p:sp>
      <p:sp>
        <p:nvSpPr>
          <p:cNvPr id="11" name="矩形 10">
            <a:extLst>
              <a:ext uri="{FF2B5EF4-FFF2-40B4-BE49-F238E27FC236}">
                <a16:creationId xmlns:a16="http://schemas.microsoft.com/office/drawing/2014/main" id="{50EEE1F2-3DF4-478B-8CE4-A1516B8BCE6A}"/>
              </a:ext>
            </a:extLst>
          </p:cNvPr>
          <p:cNvSpPr/>
          <p:nvPr/>
        </p:nvSpPr>
        <p:spPr>
          <a:xfrm>
            <a:off x="1200985" y="2223614"/>
            <a:ext cx="4895015" cy="4413516"/>
          </a:xfrm>
          <a:prstGeom prst="rect">
            <a:avLst/>
          </a:prstGeom>
        </p:spPr>
        <p:txBody>
          <a:bodyPr wrap="square">
            <a:spAutoFit/>
          </a:bodyPr>
          <a:lstStyle/>
          <a:p>
            <a:pPr defTabSz="914377">
              <a:lnSpc>
                <a:spcPct val="130000"/>
              </a:lnSpc>
            </a:pPr>
            <a:r>
              <a:rPr lang="zh-CN" altLang="en-US" sz="2400" dirty="0">
                <a:latin typeface="微软雅黑" panose="020B0503020204020204" pitchFamily="34" charset="-122"/>
                <a:ea typeface="微软雅黑" panose="020B0503020204020204" pitchFamily="34" charset="-122"/>
              </a:rPr>
              <a:t>        1978年召开的党的十一届三中全会，实现了新中国成立以来党的历史上具有深远意义的伟大转折，开启了改革开放和社会主义现代化建设历史新时期。</a:t>
            </a:r>
          </a:p>
          <a:p>
            <a:pPr defTabSz="914377">
              <a:lnSpc>
                <a:spcPct val="130000"/>
              </a:lnSpc>
            </a:pPr>
            <a:r>
              <a:rPr lang="zh-CN" altLang="en-US" sz="2400" dirty="0">
                <a:latin typeface="微软雅黑" panose="020B0503020204020204" pitchFamily="34" charset="-122"/>
                <a:ea typeface="微软雅黑" panose="020B0503020204020204" pitchFamily="34" charset="-122"/>
              </a:rPr>
              <a:t>       在邓小平理论的指导下，20世纪的中国又一次发生了翻天覆地的变化，开启了中华民族“富起来”的新征程。</a:t>
            </a:r>
          </a:p>
        </p:txBody>
      </p:sp>
      <p:sp>
        <p:nvSpPr>
          <p:cNvPr id="12" name="文本框 11">
            <a:extLst>
              <a:ext uri="{FF2B5EF4-FFF2-40B4-BE49-F238E27FC236}">
                <a16:creationId xmlns:a16="http://schemas.microsoft.com/office/drawing/2014/main" id="{79B64FF7-7334-413E-B2D0-76A8723E7B63}"/>
              </a:ext>
            </a:extLst>
          </p:cNvPr>
          <p:cNvSpPr txBox="1"/>
          <p:nvPr/>
        </p:nvSpPr>
        <p:spPr>
          <a:xfrm>
            <a:off x="2269378" y="1408693"/>
            <a:ext cx="2501006" cy="646331"/>
          </a:xfrm>
          <a:prstGeom prst="rect">
            <a:avLst/>
          </a:prstGeom>
          <a:noFill/>
        </p:spPr>
        <p:txBody>
          <a:bodyPr wrap="none" rtlCol="0" anchor="t">
            <a:spAutoFit/>
          </a:bodyPr>
          <a:lstStyle/>
          <a:p>
            <a:pPr defTabSz="914377"/>
            <a:r>
              <a:rPr lang="zh-CN" altLang="en-US" sz="3600" b="1" dirty="0">
                <a:gradFill>
                  <a:gsLst>
                    <a:gs pos="90000">
                      <a:srgbClr val="C00000"/>
                    </a:gs>
                    <a:gs pos="30000">
                      <a:srgbClr val="FF3300"/>
                    </a:gs>
                  </a:gsLst>
                  <a:lin ang="5400000" scaled="1"/>
                </a:gradFill>
                <a:latin typeface="微软雅黑" panose="020B0503020204020204" pitchFamily="34" charset="-122"/>
                <a:ea typeface="微软雅黑" panose="020B0503020204020204" pitchFamily="34" charset="-122"/>
                <a:cs typeface="+mn-ea"/>
                <a:sym typeface="+mn-lt"/>
              </a:rPr>
              <a:t>邓小平理论</a:t>
            </a:r>
          </a:p>
        </p:txBody>
      </p:sp>
      <p:pic>
        <p:nvPicPr>
          <p:cNvPr id="14" name="Picture 5" descr="邓小平谈经验">
            <a:extLst>
              <a:ext uri="{FF2B5EF4-FFF2-40B4-BE49-F238E27FC236}">
                <a16:creationId xmlns:a16="http://schemas.microsoft.com/office/drawing/2014/main" id="{8913929B-DBDF-4B16-8189-469A5D43415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5581" y="2381481"/>
            <a:ext cx="2856463" cy="3882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4229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2192000" cy="598990"/>
          </a:xfrm>
          <a:prstGeom prst="rect">
            <a:avLst/>
          </a:prstGeom>
          <a:solidFill>
            <a:srgbClr val="C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a:ea typeface="等线" panose="02010600030101010101" pitchFamily="2" charset="-122"/>
            </a:endParaRPr>
          </a:p>
        </p:txBody>
      </p:sp>
      <p:sp>
        <p:nvSpPr>
          <p:cNvPr id="10" name="文本框 9"/>
          <p:cNvSpPr txBox="1"/>
          <p:nvPr/>
        </p:nvSpPr>
        <p:spPr>
          <a:xfrm>
            <a:off x="772256" y="-7012"/>
            <a:ext cx="7229475" cy="525657"/>
          </a:xfrm>
          <a:prstGeom prst="rect">
            <a:avLst/>
          </a:prstGeom>
          <a:noFill/>
          <a:ln w="9525">
            <a:noFill/>
          </a:ln>
        </p:spPr>
        <p:txBody>
          <a:bodyPr wrap="square">
            <a:spAutoFit/>
          </a:bodyPr>
          <a:lstStyle/>
          <a:p>
            <a:pPr defTabSz="685800">
              <a:lnSpc>
                <a:spcPct val="130000"/>
              </a:lnSpc>
              <a:defRPr/>
            </a:pPr>
            <a:r>
              <a:rPr lang="zh-CN" altLang="en-US" sz="2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二、复习串讲</a:t>
            </a:r>
            <a:endParaRPr lang="zh-CN" altLang="en-US" sz="21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任意多边形 4">
            <a:extLst>
              <a:ext uri="{FF2B5EF4-FFF2-40B4-BE49-F238E27FC236}">
                <a16:creationId xmlns:a16="http://schemas.microsoft.com/office/drawing/2014/main" id="{6C5A4201-4461-4C22-B084-30D77D3D3F4A}"/>
              </a:ext>
            </a:extLst>
          </p:cNvPr>
          <p:cNvSpPr/>
          <p:nvPr/>
        </p:nvSpPr>
        <p:spPr>
          <a:xfrm rot="5400000">
            <a:off x="404627" y="141857"/>
            <a:ext cx="203254" cy="26282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srgbClr val="C00000"/>
              </a:solidFill>
              <a:latin typeface="等线"/>
              <a:ea typeface="等线" panose="02010600030101010101" pitchFamily="2" charset="-122"/>
            </a:endParaRPr>
          </a:p>
        </p:txBody>
      </p:sp>
      <p:grpSp>
        <p:nvGrpSpPr>
          <p:cNvPr id="20" name="组合 19">
            <a:extLst>
              <a:ext uri="{FF2B5EF4-FFF2-40B4-BE49-F238E27FC236}">
                <a16:creationId xmlns:a16="http://schemas.microsoft.com/office/drawing/2014/main" id="{810B1EA8-FBAB-4DF7-B293-23A01F036D66}"/>
              </a:ext>
            </a:extLst>
          </p:cNvPr>
          <p:cNvGrpSpPr/>
          <p:nvPr/>
        </p:nvGrpSpPr>
        <p:grpSpPr>
          <a:xfrm>
            <a:off x="9865015" y="148773"/>
            <a:ext cx="2085596" cy="333740"/>
            <a:chOff x="9214564" y="259947"/>
            <a:chExt cx="2780795" cy="444987"/>
          </a:xfrm>
        </p:grpSpPr>
        <p:sp>
          <p:nvSpPr>
            <p:cNvPr id="21" name="文本框 39">
              <a:extLst>
                <a:ext uri="{FF2B5EF4-FFF2-40B4-BE49-F238E27FC236}">
                  <a16:creationId xmlns:a16="http://schemas.microsoft.com/office/drawing/2014/main" id="{AD0F4531-DB02-47ED-A9C7-A2D04BB8FA28}"/>
                </a:ext>
              </a:extLst>
            </p:cNvPr>
            <p:cNvSpPr txBox="1"/>
            <p:nvPr/>
          </p:nvSpPr>
          <p:spPr>
            <a:xfrm>
              <a:off x="9214564" y="259947"/>
              <a:ext cx="2780795" cy="444987"/>
            </a:xfrm>
            <a:prstGeom prst="rect">
              <a:avLst/>
            </a:prstGeom>
            <a:noFill/>
          </p:spPr>
          <p:txBody>
            <a:bodyPr wrap="square" lIns="79052" tIns="39526" rIns="79052" bIns="39526">
              <a:spAutoFit/>
            </a:bodyPr>
            <a:lstStyle/>
            <a:p>
              <a:pPr algn="r" defTabSz="790575">
                <a:defRPr/>
              </a:pPr>
              <a:r>
                <a:rPr lang="zh-CN" altLang="en-US" sz="1050" b="1" spc="75" dirty="0">
                  <a:solidFill>
                    <a:prstClr val="white"/>
                  </a:solidFill>
                  <a:latin typeface="微软雅黑" panose="020B0503020204020204" pitchFamily="34" charset="-122"/>
                  <a:ea typeface="微软雅黑" panose="020B0503020204020204" pitchFamily="34" charset="-122"/>
                </a:rPr>
                <a:t>马克思主义学院</a:t>
              </a:r>
              <a:endParaRPr lang="en-US" altLang="zh-CN" sz="1050" b="1" spc="75" dirty="0">
                <a:solidFill>
                  <a:prstClr val="white"/>
                </a:solidFill>
                <a:latin typeface="微软雅黑" panose="020B0503020204020204" pitchFamily="34" charset="-122"/>
                <a:ea typeface="微软雅黑" panose="020B0503020204020204" pitchFamily="34" charset="-122"/>
              </a:endParaRPr>
            </a:p>
            <a:p>
              <a:pPr algn="r" defTabSz="790575">
                <a:defRPr/>
              </a:pPr>
              <a:r>
                <a:rPr lang="en-US" altLang="zh-CN" sz="600" spc="75"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SCHOOL OF MARXISM</a:t>
              </a:r>
              <a:endParaRPr lang="zh-CN" altLang="en-US" sz="450" spc="75"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2" name="直接连接符 21">
              <a:extLst>
                <a:ext uri="{FF2B5EF4-FFF2-40B4-BE49-F238E27FC236}">
                  <a16:creationId xmlns:a16="http://schemas.microsoft.com/office/drawing/2014/main" id="{9D877EF9-A06F-4FB5-A85B-D7CA6530F93E}"/>
                </a:ext>
              </a:extLst>
            </p:cNvPr>
            <p:cNvCxnSpPr/>
            <p:nvPr/>
          </p:nvCxnSpPr>
          <p:spPr bwMode="auto">
            <a:xfrm flipH="1">
              <a:off x="10387614" y="263612"/>
              <a:ext cx="1" cy="378794"/>
            </a:xfrm>
            <a:prstGeom prst="line">
              <a:avLst/>
            </a:prstGeom>
            <a:solidFill>
              <a:schemeClr val="accent1"/>
            </a:solidFill>
            <a:ln w="38100" cap="flat" cmpd="sng" algn="ctr">
              <a:solidFill>
                <a:schemeClr val="bg1"/>
              </a:solidFill>
              <a:prstDash val="solid"/>
              <a:round/>
              <a:headEnd type="none" w="med" len="med"/>
              <a:tailEnd type="none" w="med" len="med"/>
            </a:ln>
          </p:spPr>
        </p:cxnSp>
      </p:grpSp>
      <p:pic>
        <p:nvPicPr>
          <p:cNvPr id="24" name="图片 23">
            <a:extLst>
              <a:ext uri="{FF2B5EF4-FFF2-40B4-BE49-F238E27FC236}">
                <a16:creationId xmlns:a16="http://schemas.microsoft.com/office/drawing/2014/main" id="{74789299-248E-474D-82E2-552D83681709}"/>
              </a:ext>
            </a:extLst>
          </p:cNvPr>
          <p:cNvPicPr>
            <a:picLocks noChangeAspect="1"/>
          </p:cNvPicPr>
          <p:nvPr/>
        </p:nvPicPr>
        <p:blipFill>
          <a:blip r:embed="rId3" cstate="print"/>
          <a:stretch>
            <a:fillRect/>
          </a:stretch>
        </p:blipFill>
        <p:spPr>
          <a:xfrm>
            <a:off x="9093813" y="56529"/>
            <a:ext cx="1650991" cy="462116"/>
          </a:xfrm>
          <a:prstGeom prst="rect">
            <a:avLst/>
          </a:prstGeom>
        </p:spPr>
      </p:pic>
      <p:sp>
        <p:nvSpPr>
          <p:cNvPr id="9" name="TextBox 2">
            <a:extLst>
              <a:ext uri="{FF2B5EF4-FFF2-40B4-BE49-F238E27FC236}">
                <a16:creationId xmlns:a16="http://schemas.microsoft.com/office/drawing/2014/main" id="{96AD2A2F-393B-4CC5-B9FD-C030C8E59FB9}"/>
              </a:ext>
            </a:extLst>
          </p:cNvPr>
          <p:cNvSpPr txBox="1">
            <a:spLocks noChangeArrowheads="1"/>
          </p:cNvSpPr>
          <p:nvPr/>
        </p:nvSpPr>
        <p:spPr bwMode="auto">
          <a:xfrm>
            <a:off x="227005" y="816357"/>
            <a:ext cx="7461057" cy="523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nchor="ctr">
            <a:spAutoFit/>
          </a:bodyPr>
          <a:lstStyle>
            <a:lvl1pPr marL="285750" indent="-285750"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13700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18272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22844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27416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marL="0" indent="0" algn="ctr" fontAlgn="base">
              <a:spcBef>
                <a:spcPct val="0"/>
              </a:spcBef>
              <a:spcAft>
                <a:spcPct val="0"/>
              </a:spcAft>
            </a:pPr>
            <a:r>
              <a:rPr lang="en-US" altLang="zh-CN" sz="2800" b="1" dirty="0">
                <a:solidFill>
                  <a:srgbClr val="3E3A3A">
                    <a:lumMod val="75000"/>
                  </a:srgbClr>
                </a:solidFill>
                <a:latin typeface="微软雅黑" panose="020B0503020204020204" pitchFamily="34" charset="-122"/>
                <a:ea typeface="微软雅黑" panose="020B0503020204020204" pitchFamily="34" charset="-122"/>
              </a:rPr>
              <a:t>1.</a:t>
            </a:r>
            <a:r>
              <a:rPr lang="zh-CN" altLang="en-US" sz="2800" b="1" dirty="0">
                <a:solidFill>
                  <a:srgbClr val="3E3A3A">
                    <a:lumMod val="75000"/>
                  </a:srgbClr>
                </a:solidFill>
                <a:latin typeface="微软雅黑" panose="020B0503020204020204" pitchFamily="34" charset="-122"/>
                <a:ea typeface="微软雅黑" panose="020B0503020204020204" pitchFamily="34" charset="-122"/>
              </a:rPr>
              <a:t>马克思主义中国化的科学内涵和理论成果</a:t>
            </a:r>
          </a:p>
        </p:txBody>
      </p:sp>
      <p:sp>
        <p:nvSpPr>
          <p:cNvPr id="11" name="矩形 10">
            <a:extLst>
              <a:ext uri="{FF2B5EF4-FFF2-40B4-BE49-F238E27FC236}">
                <a16:creationId xmlns:a16="http://schemas.microsoft.com/office/drawing/2014/main" id="{C39283CD-CF1E-4CA7-B288-DB6B63851E4C}"/>
              </a:ext>
            </a:extLst>
          </p:cNvPr>
          <p:cNvSpPr/>
          <p:nvPr/>
        </p:nvSpPr>
        <p:spPr>
          <a:xfrm>
            <a:off x="1004771" y="2306976"/>
            <a:ext cx="4503790" cy="4413516"/>
          </a:xfrm>
          <a:prstGeom prst="rect">
            <a:avLst/>
          </a:prstGeom>
        </p:spPr>
        <p:txBody>
          <a:bodyPr wrap="square">
            <a:spAutoFit/>
          </a:bodyPr>
          <a:lstStyle/>
          <a:p>
            <a:pPr defTabSz="914377">
              <a:lnSpc>
                <a:spcPct val="130000"/>
              </a:lnSpc>
            </a:pPr>
            <a:r>
              <a:rPr lang="zh-CN" altLang="en-US" sz="2400" dirty="0">
                <a:latin typeface="微软雅黑" panose="020B0503020204020204" pitchFamily="34" charset="-122"/>
                <a:ea typeface="微软雅黑" panose="020B0503020204020204" pitchFamily="34" charset="-122"/>
              </a:rPr>
              <a:t>       20世纪80年代末90年代初，国际上东欧剧变、苏联解体，国内89年发生严重政治风波。</a:t>
            </a:r>
          </a:p>
          <a:p>
            <a:pPr defTabSz="914377">
              <a:lnSpc>
                <a:spcPct val="130000"/>
              </a:lnSpc>
            </a:pPr>
            <a:r>
              <a:rPr lang="zh-CN" altLang="en-US" sz="2400" dirty="0">
                <a:latin typeface="微软雅黑" panose="020B0503020204020204" pitchFamily="34" charset="-122"/>
                <a:ea typeface="微软雅黑" panose="020B0503020204020204" pitchFamily="34" charset="-122"/>
              </a:rPr>
              <a:t>     “三个代表”重要思想是加强和改进党的建设、推进我国社会主义自我完善和发展的强大理论武器，丰富和发展了中国特色社会主义理论体系，成功把中国特色社会主义推向了21世纪。</a:t>
            </a:r>
          </a:p>
        </p:txBody>
      </p:sp>
      <p:sp>
        <p:nvSpPr>
          <p:cNvPr id="12" name="文本框 11">
            <a:extLst>
              <a:ext uri="{FF2B5EF4-FFF2-40B4-BE49-F238E27FC236}">
                <a16:creationId xmlns:a16="http://schemas.microsoft.com/office/drawing/2014/main" id="{5C63E0ED-28D8-4DDE-B7D2-46AE04F89D34}"/>
              </a:ext>
            </a:extLst>
          </p:cNvPr>
          <p:cNvSpPr txBox="1"/>
          <p:nvPr/>
        </p:nvSpPr>
        <p:spPr>
          <a:xfrm>
            <a:off x="856009" y="1426356"/>
            <a:ext cx="4801314" cy="646331"/>
          </a:xfrm>
          <a:prstGeom prst="rect">
            <a:avLst/>
          </a:prstGeom>
          <a:noFill/>
        </p:spPr>
        <p:txBody>
          <a:bodyPr wrap="none" rtlCol="0" anchor="t">
            <a:spAutoFit/>
          </a:bodyPr>
          <a:lstStyle/>
          <a:p>
            <a:pPr defTabSz="914377"/>
            <a:r>
              <a:rPr lang="zh-CN" altLang="en-US" sz="3600" b="1" dirty="0">
                <a:gradFill>
                  <a:gsLst>
                    <a:gs pos="90000">
                      <a:srgbClr val="C00000"/>
                    </a:gs>
                    <a:gs pos="30000">
                      <a:srgbClr val="FF3300"/>
                    </a:gs>
                  </a:gsLst>
                  <a:lin ang="5400000" scaled="1"/>
                </a:gradFill>
                <a:latin typeface="微软雅黑" panose="020B0503020204020204" pitchFamily="34" charset="-122"/>
                <a:ea typeface="微软雅黑" panose="020B0503020204020204" pitchFamily="34" charset="-122"/>
                <a:cs typeface="+mn-ea"/>
                <a:sym typeface="+mn-ea"/>
              </a:rPr>
              <a:t>“三个代表”重要思想</a:t>
            </a:r>
            <a:endParaRPr lang="zh-CN" altLang="en-US" sz="3600" b="1" dirty="0">
              <a:gradFill>
                <a:gsLst>
                  <a:gs pos="90000">
                    <a:srgbClr val="C00000"/>
                  </a:gs>
                  <a:gs pos="30000">
                    <a:srgbClr val="FF3300"/>
                  </a:gs>
                </a:gsLst>
                <a:lin ang="5400000" scaled="1"/>
              </a:gradFill>
              <a:latin typeface="微软雅黑" panose="020B0503020204020204" pitchFamily="34" charset="-122"/>
              <a:ea typeface="微软雅黑" panose="020B0503020204020204" pitchFamily="34" charset="-122"/>
              <a:cs typeface="+mn-ea"/>
              <a:sym typeface="+mn-lt"/>
            </a:endParaRPr>
          </a:p>
        </p:txBody>
      </p:sp>
      <p:pic>
        <p:nvPicPr>
          <p:cNvPr id="14" name="图片 13">
            <a:extLst>
              <a:ext uri="{FF2B5EF4-FFF2-40B4-BE49-F238E27FC236}">
                <a16:creationId xmlns:a16="http://schemas.microsoft.com/office/drawing/2014/main" id="{82BBBF38-F90E-47C9-BADE-1B07C018AD10}"/>
              </a:ext>
            </a:extLst>
          </p:cNvPr>
          <p:cNvPicPr>
            <a:picLocks noChangeAspect="1"/>
          </p:cNvPicPr>
          <p:nvPr/>
        </p:nvPicPr>
        <p:blipFill>
          <a:blip r:embed="rId4"/>
          <a:stretch>
            <a:fillRect/>
          </a:stretch>
        </p:blipFill>
        <p:spPr>
          <a:xfrm>
            <a:off x="7608010" y="2561662"/>
            <a:ext cx="3479181" cy="3904143"/>
          </a:xfrm>
          <a:prstGeom prst="rect">
            <a:avLst/>
          </a:prstGeom>
        </p:spPr>
      </p:pic>
    </p:spTree>
    <p:extLst>
      <p:ext uri="{BB962C8B-B14F-4D97-AF65-F5344CB8AC3E}">
        <p14:creationId xmlns:p14="http://schemas.microsoft.com/office/powerpoint/2010/main" val="1545384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2192000" cy="598990"/>
          </a:xfrm>
          <a:prstGeom prst="rect">
            <a:avLst/>
          </a:prstGeom>
          <a:solidFill>
            <a:srgbClr val="C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a:ea typeface="等线" panose="02010600030101010101" pitchFamily="2" charset="-122"/>
            </a:endParaRPr>
          </a:p>
        </p:txBody>
      </p:sp>
      <p:sp>
        <p:nvSpPr>
          <p:cNvPr id="10" name="文本框 9"/>
          <p:cNvSpPr txBox="1"/>
          <p:nvPr/>
        </p:nvSpPr>
        <p:spPr>
          <a:xfrm>
            <a:off x="772256" y="-7012"/>
            <a:ext cx="7229475" cy="525657"/>
          </a:xfrm>
          <a:prstGeom prst="rect">
            <a:avLst/>
          </a:prstGeom>
          <a:noFill/>
          <a:ln w="9525">
            <a:noFill/>
          </a:ln>
        </p:spPr>
        <p:txBody>
          <a:bodyPr wrap="square">
            <a:spAutoFit/>
          </a:bodyPr>
          <a:lstStyle/>
          <a:p>
            <a:pPr defTabSz="685800">
              <a:lnSpc>
                <a:spcPct val="130000"/>
              </a:lnSpc>
              <a:defRPr/>
            </a:pPr>
            <a:r>
              <a:rPr lang="zh-CN" altLang="en-US" sz="2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二、复习串讲</a:t>
            </a:r>
            <a:endParaRPr lang="zh-CN" altLang="en-US" sz="21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任意多边形 4">
            <a:extLst>
              <a:ext uri="{FF2B5EF4-FFF2-40B4-BE49-F238E27FC236}">
                <a16:creationId xmlns:a16="http://schemas.microsoft.com/office/drawing/2014/main" id="{6C5A4201-4461-4C22-B084-30D77D3D3F4A}"/>
              </a:ext>
            </a:extLst>
          </p:cNvPr>
          <p:cNvSpPr/>
          <p:nvPr/>
        </p:nvSpPr>
        <p:spPr>
          <a:xfrm rot="5400000">
            <a:off x="404627" y="141857"/>
            <a:ext cx="203254" cy="26282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srgbClr val="C00000"/>
              </a:solidFill>
              <a:latin typeface="等线"/>
              <a:ea typeface="等线" panose="02010600030101010101" pitchFamily="2" charset="-122"/>
            </a:endParaRPr>
          </a:p>
        </p:txBody>
      </p:sp>
      <p:grpSp>
        <p:nvGrpSpPr>
          <p:cNvPr id="20" name="组合 19">
            <a:extLst>
              <a:ext uri="{FF2B5EF4-FFF2-40B4-BE49-F238E27FC236}">
                <a16:creationId xmlns:a16="http://schemas.microsoft.com/office/drawing/2014/main" id="{810B1EA8-FBAB-4DF7-B293-23A01F036D66}"/>
              </a:ext>
            </a:extLst>
          </p:cNvPr>
          <p:cNvGrpSpPr/>
          <p:nvPr/>
        </p:nvGrpSpPr>
        <p:grpSpPr>
          <a:xfrm>
            <a:off x="9865015" y="148773"/>
            <a:ext cx="2085596" cy="333740"/>
            <a:chOff x="9214564" y="259947"/>
            <a:chExt cx="2780795" cy="444987"/>
          </a:xfrm>
        </p:grpSpPr>
        <p:sp>
          <p:nvSpPr>
            <p:cNvPr id="21" name="文本框 39">
              <a:extLst>
                <a:ext uri="{FF2B5EF4-FFF2-40B4-BE49-F238E27FC236}">
                  <a16:creationId xmlns:a16="http://schemas.microsoft.com/office/drawing/2014/main" id="{AD0F4531-DB02-47ED-A9C7-A2D04BB8FA28}"/>
                </a:ext>
              </a:extLst>
            </p:cNvPr>
            <p:cNvSpPr txBox="1"/>
            <p:nvPr/>
          </p:nvSpPr>
          <p:spPr>
            <a:xfrm>
              <a:off x="9214564" y="259947"/>
              <a:ext cx="2780795" cy="444987"/>
            </a:xfrm>
            <a:prstGeom prst="rect">
              <a:avLst/>
            </a:prstGeom>
            <a:noFill/>
          </p:spPr>
          <p:txBody>
            <a:bodyPr wrap="square" lIns="79052" tIns="39526" rIns="79052" bIns="39526">
              <a:spAutoFit/>
            </a:bodyPr>
            <a:lstStyle/>
            <a:p>
              <a:pPr algn="r" defTabSz="790575">
                <a:defRPr/>
              </a:pPr>
              <a:r>
                <a:rPr lang="zh-CN" altLang="en-US" sz="1050" b="1" spc="75" dirty="0">
                  <a:solidFill>
                    <a:prstClr val="white"/>
                  </a:solidFill>
                  <a:latin typeface="微软雅黑" panose="020B0503020204020204" pitchFamily="34" charset="-122"/>
                  <a:ea typeface="微软雅黑" panose="020B0503020204020204" pitchFamily="34" charset="-122"/>
                </a:rPr>
                <a:t>马克思主义学院</a:t>
              </a:r>
              <a:endParaRPr lang="en-US" altLang="zh-CN" sz="1050" b="1" spc="75" dirty="0">
                <a:solidFill>
                  <a:prstClr val="white"/>
                </a:solidFill>
                <a:latin typeface="微软雅黑" panose="020B0503020204020204" pitchFamily="34" charset="-122"/>
                <a:ea typeface="微软雅黑" panose="020B0503020204020204" pitchFamily="34" charset="-122"/>
              </a:endParaRPr>
            </a:p>
            <a:p>
              <a:pPr algn="r" defTabSz="790575">
                <a:defRPr/>
              </a:pPr>
              <a:r>
                <a:rPr lang="en-US" altLang="zh-CN" sz="600" spc="75"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SCHOOL OF MARXISM</a:t>
              </a:r>
              <a:endParaRPr lang="zh-CN" altLang="en-US" sz="450" spc="75"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2" name="直接连接符 21">
              <a:extLst>
                <a:ext uri="{FF2B5EF4-FFF2-40B4-BE49-F238E27FC236}">
                  <a16:creationId xmlns:a16="http://schemas.microsoft.com/office/drawing/2014/main" id="{9D877EF9-A06F-4FB5-A85B-D7CA6530F93E}"/>
                </a:ext>
              </a:extLst>
            </p:cNvPr>
            <p:cNvCxnSpPr/>
            <p:nvPr/>
          </p:nvCxnSpPr>
          <p:spPr bwMode="auto">
            <a:xfrm flipH="1">
              <a:off x="10387614" y="263612"/>
              <a:ext cx="1" cy="378794"/>
            </a:xfrm>
            <a:prstGeom prst="line">
              <a:avLst/>
            </a:prstGeom>
            <a:solidFill>
              <a:schemeClr val="accent1"/>
            </a:solidFill>
            <a:ln w="38100" cap="flat" cmpd="sng" algn="ctr">
              <a:solidFill>
                <a:schemeClr val="bg1"/>
              </a:solidFill>
              <a:prstDash val="solid"/>
              <a:round/>
              <a:headEnd type="none" w="med" len="med"/>
              <a:tailEnd type="none" w="med" len="med"/>
            </a:ln>
          </p:spPr>
        </p:cxnSp>
      </p:grpSp>
      <p:pic>
        <p:nvPicPr>
          <p:cNvPr id="24" name="图片 23">
            <a:extLst>
              <a:ext uri="{FF2B5EF4-FFF2-40B4-BE49-F238E27FC236}">
                <a16:creationId xmlns:a16="http://schemas.microsoft.com/office/drawing/2014/main" id="{74789299-248E-474D-82E2-552D83681709}"/>
              </a:ext>
            </a:extLst>
          </p:cNvPr>
          <p:cNvPicPr>
            <a:picLocks noChangeAspect="1"/>
          </p:cNvPicPr>
          <p:nvPr/>
        </p:nvPicPr>
        <p:blipFill>
          <a:blip r:embed="rId3" cstate="print"/>
          <a:stretch>
            <a:fillRect/>
          </a:stretch>
        </p:blipFill>
        <p:spPr>
          <a:xfrm>
            <a:off x="9093813" y="56529"/>
            <a:ext cx="1650991" cy="462116"/>
          </a:xfrm>
          <a:prstGeom prst="rect">
            <a:avLst/>
          </a:prstGeom>
        </p:spPr>
      </p:pic>
      <p:sp>
        <p:nvSpPr>
          <p:cNvPr id="9" name="TextBox 2">
            <a:extLst>
              <a:ext uri="{FF2B5EF4-FFF2-40B4-BE49-F238E27FC236}">
                <a16:creationId xmlns:a16="http://schemas.microsoft.com/office/drawing/2014/main" id="{96AD2A2F-393B-4CC5-B9FD-C030C8E59FB9}"/>
              </a:ext>
            </a:extLst>
          </p:cNvPr>
          <p:cNvSpPr txBox="1">
            <a:spLocks noChangeArrowheads="1"/>
          </p:cNvSpPr>
          <p:nvPr/>
        </p:nvSpPr>
        <p:spPr bwMode="auto">
          <a:xfrm>
            <a:off x="227005" y="816357"/>
            <a:ext cx="7461057" cy="523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nchor="ctr">
            <a:spAutoFit/>
          </a:bodyPr>
          <a:lstStyle>
            <a:lvl1pPr marL="285750" indent="-285750"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13700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18272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22844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27416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marL="0" indent="0" algn="ctr" fontAlgn="base">
              <a:spcBef>
                <a:spcPct val="0"/>
              </a:spcBef>
              <a:spcAft>
                <a:spcPct val="0"/>
              </a:spcAft>
            </a:pPr>
            <a:r>
              <a:rPr lang="en-US" altLang="zh-CN" sz="2800" b="1" dirty="0">
                <a:solidFill>
                  <a:srgbClr val="3E3A3A">
                    <a:lumMod val="75000"/>
                  </a:srgbClr>
                </a:solidFill>
                <a:latin typeface="微软雅黑" panose="020B0503020204020204" pitchFamily="34" charset="-122"/>
                <a:ea typeface="微软雅黑" panose="020B0503020204020204" pitchFamily="34" charset="-122"/>
              </a:rPr>
              <a:t>1.</a:t>
            </a:r>
            <a:r>
              <a:rPr lang="zh-CN" altLang="en-US" sz="2800" b="1" dirty="0">
                <a:solidFill>
                  <a:srgbClr val="3E3A3A">
                    <a:lumMod val="75000"/>
                  </a:srgbClr>
                </a:solidFill>
                <a:latin typeface="微软雅黑" panose="020B0503020204020204" pitchFamily="34" charset="-122"/>
                <a:ea typeface="微软雅黑" panose="020B0503020204020204" pitchFamily="34" charset="-122"/>
              </a:rPr>
              <a:t>马克思主义中国化的科学内涵和理论成果</a:t>
            </a:r>
          </a:p>
        </p:txBody>
      </p:sp>
      <p:sp>
        <p:nvSpPr>
          <p:cNvPr id="11" name="矩形 10">
            <a:extLst>
              <a:ext uri="{FF2B5EF4-FFF2-40B4-BE49-F238E27FC236}">
                <a16:creationId xmlns:a16="http://schemas.microsoft.com/office/drawing/2014/main" id="{7022E74D-7743-4819-A8DE-D5BC4C8026D9}"/>
              </a:ext>
            </a:extLst>
          </p:cNvPr>
          <p:cNvSpPr/>
          <p:nvPr/>
        </p:nvSpPr>
        <p:spPr>
          <a:xfrm>
            <a:off x="772256" y="2172158"/>
            <a:ext cx="5204338" cy="4366708"/>
          </a:xfrm>
          <a:prstGeom prst="rect">
            <a:avLst/>
          </a:prstGeom>
        </p:spPr>
        <p:txBody>
          <a:bodyPr wrap="square">
            <a:spAutoFit/>
          </a:bodyPr>
          <a:lstStyle/>
          <a:p>
            <a:pPr defTabSz="914377">
              <a:lnSpc>
                <a:spcPct val="130000"/>
              </a:lnSpc>
            </a:pPr>
            <a:r>
              <a:rPr lang="zh-CN" altLang="en-US" sz="2400" dirty="0">
                <a:latin typeface="微软雅黑" panose="020B0503020204020204" pitchFamily="34" charset="-122"/>
                <a:ea typeface="微软雅黑" panose="020B0503020204020204" pitchFamily="34" charset="-122"/>
              </a:rPr>
              <a:t>       进入新世纪新阶段，以胡锦涛为主要代表的中国共产党人，抓住重要战略机遇期，在全面建设小康社会进程中推进实践创新、理论创新、制度创新，深刻认识和回答了新形势下实现什么样的发展、怎样发展等重大问题，形成了以人为本、全面协调可持续发展的科学发展观，成功在新形势下坚持和发展了中国特色社会主义。</a:t>
            </a:r>
          </a:p>
        </p:txBody>
      </p:sp>
      <p:sp>
        <p:nvSpPr>
          <p:cNvPr id="12" name="文本框 11">
            <a:extLst>
              <a:ext uri="{FF2B5EF4-FFF2-40B4-BE49-F238E27FC236}">
                <a16:creationId xmlns:a16="http://schemas.microsoft.com/office/drawing/2014/main" id="{BBD5E4C8-34BC-4BC2-AC50-E25CDB0C8378}"/>
              </a:ext>
            </a:extLst>
          </p:cNvPr>
          <p:cNvSpPr txBox="1"/>
          <p:nvPr/>
        </p:nvSpPr>
        <p:spPr>
          <a:xfrm>
            <a:off x="1979946" y="1339575"/>
            <a:ext cx="2501006" cy="646331"/>
          </a:xfrm>
          <a:prstGeom prst="rect">
            <a:avLst/>
          </a:prstGeom>
          <a:noFill/>
        </p:spPr>
        <p:txBody>
          <a:bodyPr wrap="none" rtlCol="0" anchor="t">
            <a:spAutoFit/>
          </a:bodyPr>
          <a:lstStyle/>
          <a:p>
            <a:pPr defTabSz="914377"/>
            <a:r>
              <a:rPr lang="zh-CN" altLang="en-US" sz="3600" b="1" dirty="0">
                <a:gradFill>
                  <a:gsLst>
                    <a:gs pos="90000">
                      <a:srgbClr val="C00000"/>
                    </a:gs>
                    <a:gs pos="30000">
                      <a:srgbClr val="FF3300"/>
                    </a:gs>
                  </a:gsLst>
                  <a:lin ang="5400000" scaled="1"/>
                </a:gradFill>
                <a:latin typeface="微软雅黑" panose="020B0503020204020204" pitchFamily="34" charset="-122"/>
                <a:ea typeface="微软雅黑" panose="020B0503020204020204" pitchFamily="34" charset="-122"/>
                <a:cs typeface="+mn-ea"/>
                <a:sym typeface="+mn-lt"/>
              </a:rPr>
              <a:t>科学发展观</a:t>
            </a:r>
          </a:p>
        </p:txBody>
      </p:sp>
      <p:pic>
        <p:nvPicPr>
          <p:cNvPr id="14" name="图片 13">
            <a:extLst>
              <a:ext uri="{FF2B5EF4-FFF2-40B4-BE49-F238E27FC236}">
                <a16:creationId xmlns:a16="http://schemas.microsoft.com/office/drawing/2014/main" id="{3C141635-9A94-4C19-B4AA-DE0AF8EA54EE}"/>
              </a:ext>
            </a:extLst>
          </p:cNvPr>
          <p:cNvPicPr>
            <a:picLocks noChangeAspect="1"/>
          </p:cNvPicPr>
          <p:nvPr/>
        </p:nvPicPr>
        <p:blipFill>
          <a:blip r:embed="rId4"/>
          <a:stretch>
            <a:fillRect/>
          </a:stretch>
        </p:blipFill>
        <p:spPr>
          <a:xfrm>
            <a:off x="7688062" y="2511685"/>
            <a:ext cx="3233419" cy="3866437"/>
          </a:xfrm>
          <a:prstGeom prst="rect">
            <a:avLst/>
          </a:prstGeom>
        </p:spPr>
      </p:pic>
    </p:spTree>
    <p:extLst>
      <p:ext uri="{BB962C8B-B14F-4D97-AF65-F5344CB8AC3E}">
        <p14:creationId xmlns:p14="http://schemas.microsoft.com/office/powerpoint/2010/main" val="3377225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2192000" cy="598990"/>
          </a:xfrm>
          <a:prstGeom prst="rect">
            <a:avLst/>
          </a:prstGeom>
          <a:solidFill>
            <a:srgbClr val="C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a:ea typeface="等线" panose="02010600030101010101" pitchFamily="2" charset="-122"/>
            </a:endParaRPr>
          </a:p>
        </p:txBody>
      </p:sp>
      <p:sp>
        <p:nvSpPr>
          <p:cNvPr id="10" name="文本框 9"/>
          <p:cNvSpPr txBox="1"/>
          <p:nvPr/>
        </p:nvSpPr>
        <p:spPr>
          <a:xfrm>
            <a:off x="772256" y="-7012"/>
            <a:ext cx="7229475" cy="525657"/>
          </a:xfrm>
          <a:prstGeom prst="rect">
            <a:avLst/>
          </a:prstGeom>
          <a:noFill/>
          <a:ln w="9525">
            <a:noFill/>
          </a:ln>
        </p:spPr>
        <p:txBody>
          <a:bodyPr wrap="square">
            <a:spAutoFit/>
          </a:bodyPr>
          <a:lstStyle/>
          <a:p>
            <a:pPr defTabSz="685800">
              <a:lnSpc>
                <a:spcPct val="130000"/>
              </a:lnSpc>
              <a:defRPr/>
            </a:pPr>
            <a:r>
              <a:rPr lang="zh-CN" altLang="en-US" sz="2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二、复习串讲</a:t>
            </a:r>
            <a:endParaRPr lang="zh-CN" altLang="en-US" sz="21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任意多边形 4">
            <a:extLst>
              <a:ext uri="{FF2B5EF4-FFF2-40B4-BE49-F238E27FC236}">
                <a16:creationId xmlns:a16="http://schemas.microsoft.com/office/drawing/2014/main" id="{6C5A4201-4461-4C22-B084-30D77D3D3F4A}"/>
              </a:ext>
            </a:extLst>
          </p:cNvPr>
          <p:cNvSpPr/>
          <p:nvPr/>
        </p:nvSpPr>
        <p:spPr>
          <a:xfrm rot="5400000">
            <a:off x="404627" y="141857"/>
            <a:ext cx="203254" cy="26282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srgbClr val="C00000"/>
              </a:solidFill>
              <a:latin typeface="等线"/>
              <a:ea typeface="等线" panose="02010600030101010101" pitchFamily="2" charset="-122"/>
            </a:endParaRPr>
          </a:p>
        </p:txBody>
      </p:sp>
      <p:grpSp>
        <p:nvGrpSpPr>
          <p:cNvPr id="20" name="组合 19">
            <a:extLst>
              <a:ext uri="{FF2B5EF4-FFF2-40B4-BE49-F238E27FC236}">
                <a16:creationId xmlns:a16="http://schemas.microsoft.com/office/drawing/2014/main" id="{810B1EA8-FBAB-4DF7-B293-23A01F036D66}"/>
              </a:ext>
            </a:extLst>
          </p:cNvPr>
          <p:cNvGrpSpPr/>
          <p:nvPr/>
        </p:nvGrpSpPr>
        <p:grpSpPr>
          <a:xfrm>
            <a:off x="9865015" y="148773"/>
            <a:ext cx="2085596" cy="333740"/>
            <a:chOff x="9214564" y="259947"/>
            <a:chExt cx="2780795" cy="444987"/>
          </a:xfrm>
        </p:grpSpPr>
        <p:sp>
          <p:nvSpPr>
            <p:cNvPr id="21" name="文本框 39">
              <a:extLst>
                <a:ext uri="{FF2B5EF4-FFF2-40B4-BE49-F238E27FC236}">
                  <a16:creationId xmlns:a16="http://schemas.microsoft.com/office/drawing/2014/main" id="{AD0F4531-DB02-47ED-A9C7-A2D04BB8FA28}"/>
                </a:ext>
              </a:extLst>
            </p:cNvPr>
            <p:cNvSpPr txBox="1"/>
            <p:nvPr/>
          </p:nvSpPr>
          <p:spPr>
            <a:xfrm>
              <a:off x="9214564" y="259947"/>
              <a:ext cx="2780795" cy="444987"/>
            </a:xfrm>
            <a:prstGeom prst="rect">
              <a:avLst/>
            </a:prstGeom>
            <a:noFill/>
          </p:spPr>
          <p:txBody>
            <a:bodyPr wrap="square" lIns="79052" tIns="39526" rIns="79052" bIns="39526">
              <a:spAutoFit/>
            </a:bodyPr>
            <a:lstStyle/>
            <a:p>
              <a:pPr algn="r" defTabSz="790575">
                <a:defRPr/>
              </a:pPr>
              <a:r>
                <a:rPr lang="zh-CN" altLang="en-US" sz="1050" b="1" spc="75" dirty="0">
                  <a:solidFill>
                    <a:prstClr val="white"/>
                  </a:solidFill>
                  <a:latin typeface="微软雅黑" panose="020B0503020204020204" pitchFamily="34" charset="-122"/>
                  <a:ea typeface="微软雅黑" panose="020B0503020204020204" pitchFamily="34" charset="-122"/>
                </a:rPr>
                <a:t>马克思主义学院</a:t>
              </a:r>
              <a:endParaRPr lang="en-US" altLang="zh-CN" sz="1050" b="1" spc="75" dirty="0">
                <a:solidFill>
                  <a:prstClr val="white"/>
                </a:solidFill>
                <a:latin typeface="微软雅黑" panose="020B0503020204020204" pitchFamily="34" charset="-122"/>
                <a:ea typeface="微软雅黑" panose="020B0503020204020204" pitchFamily="34" charset="-122"/>
              </a:endParaRPr>
            </a:p>
            <a:p>
              <a:pPr algn="r" defTabSz="790575">
                <a:defRPr/>
              </a:pPr>
              <a:r>
                <a:rPr lang="en-US" altLang="zh-CN" sz="600" spc="75"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SCHOOL OF MARXISM</a:t>
              </a:r>
              <a:endParaRPr lang="zh-CN" altLang="en-US" sz="450" spc="75"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2" name="直接连接符 21">
              <a:extLst>
                <a:ext uri="{FF2B5EF4-FFF2-40B4-BE49-F238E27FC236}">
                  <a16:creationId xmlns:a16="http://schemas.microsoft.com/office/drawing/2014/main" id="{9D877EF9-A06F-4FB5-A85B-D7CA6530F93E}"/>
                </a:ext>
              </a:extLst>
            </p:cNvPr>
            <p:cNvCxnSpPr/>
            <p:nvPr/>
          </p:nvCxnSpPr>
          <p:spPr bwMode="auto">
            <a:xfrm flipH="1">
              <a:off x="10387614" y="263612"/>
              <a:ext cx="1" cy="378794"/>
            </a:xfrm>
            <a:prstGeom prst="line">
              <a:avLst/>
            </a:prstGeom>
            <a:solidFill>
              <a:schemeClr val="accent1"/>
            </a:solidFill>
            <a:ln w="38100" cap="flat" cmpd="sng" algn="ctr">
              <a:solidFill>
                <a:schemeClr val="bg1"/>
              </a:solidFill>
              <a:prstDash val="solid"/>
              <a:round/>
              <a:headEnd type="none" w="med" len="med"/>
              <a:tailEnd type="none" w="med" len="med"/>
            </a:ln>
          </p:spPr>
        </p:cxnSp>
      </p:grpSp>
      <p:pic>
        <p:nvPicPr>
          <p:cNvPr id="24" name="图片 23">
            <a:extLst>
              <a:ext uri="{FF2B5EF4-FFF2-40B4-BE49-F238E27FC236}">
                <a16:creationId xmlns:a16="http://schemas.microsoft.com/office/drawing/2014/main" id="{74789299-248E-474D-82E2-552D83681709}"/>
              </a:ext>
            </a:extLst>
          </p:cNvPr>
          <p:cNvPicPr>
            <a:picLocks noChangeAspect="1"/>
          </p:cNvPicPr>
          <p:nvPr/>
        </p:nvPicPr>
        <p:blipFill>
          <a:blip r:embed="rId3" cstate="print"/>
          <a:stretch>
            <a:fillRect/>
          </a:stretch>
        </p:blipFill>
        <p:spPr>
          <a:xfrm>
            <a:off x="9093813" y="56529"/>
            <a:ext cx="1650991" cy="462116"/>
          </a:xfrm>
          <a:prstGeom prst="rect">
            <a:avLst/>
          </a:prstGeom>
        </p:spPr>
      </p:pic>
      <p:sp>
        <p:nvSpPr>
          <p:cNvPr id="9" name="TextBox 2">
            <a:extLst>
              <a:ext uri="{FF2B5EF4-FFF2-40B4-BE49-F238E27FC236}">
                <a16:creationId xmlns:a16="http://schemas.microsoft.com/office/drawing/2014/main" id="{96AD2A2F-393B-4CC5-B9FD-C030C8E59FB9}"/>
              </a:ext>
            </a:extLst>
          </p:cNvPr>
          <p:cNvSpPr txBox="1">
            <a:spLocks noChangeArrowheads="1"/>
          </p:cNvSpPr>
          <p:nvPr/>
        </p:nvSpPr>
        <p:spPr bwMode="auto">
          <a:xfrm>
            <a:off x="227005" y="816357"/>
            <a:ext cx="7461057" cy="523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nchor="ctr">
            <a:spAutoFit/>
          </a:bodyPr>
          <a:lstStyle>
            <a:lvl1pPr marL="285750" indent="-285750"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13700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18272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22844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27416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marL="0" indent="0" algn="ctr" fontAlgn="base">
              <a:spcBef>
                <a:spcPct val="0"/>
              </a:spcBef>
              <a:spcAft>
                <a:spcPct val="0"/>
              </a:spcAft>
            </a:pPr>
            <a:r>
              <a:rPr lang="en-US" altLang="zh-CN" sz="2800" b="1" dirty="0">
                <a:solidFill>
                  <a:srgbClr val="3E3A3A">
                    <a:lumMod val="75000"/>
                  </a:srgbClr>
                </a:solidFill>
                <a:latin typeface="微软雅黑" panose="020B0503020204020204" pitchFamily="34" charset="-122"/>
                <a:ea typeface="微软雅黑" panose="020B0503020204020204" pitchFamily="34" charset="-122"/>
              </a:rPr>
              <a:t>1.</a:t>
            </a:r>
            <a:r>
              <a:rPr lang="zh-CN" altLang="en-US" sz="2800" b="1" dirty="0">
                <a:solidFill>
                  <a:srgbClr val="3E3A3A">
                    <a:lumMod val="75000"/>
                  </a:srgbClr>
                </a:solidFill>
                <a:latin typeface="微软雅黑" panose="020B0503020204020204" pitchFamily="34" charset="-122"/>
                <a:ea typeface="微软雅黑" panose="020B0503020204020204" pitchFamily="34" charset="-122"/>
              </a:rPr>
              <a:t>马克思主义中国化的科学内涵和理论成果</a:t>
            </a:r>
          </a:p>
        </p:txBody>
      </p:sp>
      <p:sp>
        <p:nvSpPr>
          <p:cNvPr id="11" name="矩形 10">
            <a:extLst>
              <a:ext uri="{FF2B5EF4-FFF2-40B4-BE49-F238E27FC236}">
                <a16:creationId xmlns:a16="http://schemas.microsoft.com/office/drawing/2014/main" id="{32732D92-C3D2-4FBA-9DAE-8A2A3D76C60D}"/>
              </a:ext>
            </a:extLst>
          </p:cNvPr>
          <p:cNvSpPr/>
          <p:nvPr/>
        </p:nvSpPr>
        <p:spPr>
          <a:xfrm>
            <a:off x="1391487" y="2366871"/>
            <a:ext cx="4704513" cy="3886577"/>
          </a:xfrm>
          <a:prstGeom prst="rect">
            <a:avLst/>
          </a:prstGeom>
        </p:spPr>
        <p:txBody>
          <a:bodyPr wrap="square">
            <a:spAutoFit/>
          </a:bodyPr>
          <a:lstStyle/>
          <a:p>
            <a:pPr defTabSz="914377">
              <a:lnSpc>
                <a:spcPct val="130000"/>
              </a:lnSpc>
            </a:pPr>
            <a:r>
              <a:rPr lang="zh-CN" altLang="en-US" sz="2400" dirty="0">
                <a:latin typeface="微软雅黑" panose="020B0503020204020204" pitchFamily="34" charset="-122"/>
                <a:ea typeface="微软雅黑" panose="020B0503020204020204" pitchFamily="34" charset="-122"/>
              </a:rPr>
              <a:t>       党的十八大以来，以习近平为主要代表的中国共产党人坚持把马克思主义基本原理同中国具体实际相结合、同中华优秀传统文化相结合，深刻总结并充分运用党成立以来的历史经验，从新的实际出发，创立了习近平新时代中国特色社会主义思想。</a:t>
            </a:r>
          </a:p>
        </p:txBody>
      </p:sp>
      <p:sp>
        <p:nvSpPr>
          <p:cNvPr id="12" name="文本框 11">
            <a:extLst>
              <a:ext uri="{FF2B5EF4-FFF2-40B4-BE49-F238E27FC236}">
                <a16:creationId xmlns:a16="http://schemas.microsoft.com/office/drawing/2014/main" id="{CF28C0FA-AA8A-4D4C-83AC-5268983EDC5B}"/>
              </a:ext>
            </a:extLst>
          </p:cNvPr>
          <p:cNvSpPr txBox="1"/>
          <p:nvPr/>
        </p:nvSpPr>
        <p:spPr>
          <a:xfrm>
            <a:off x="1163557" y="1483971"/>
            <a:ext cx="7596951" cy="646331"/>
          </a:xfrm>
          <a:prstGeom prst="rect">
            <a:avLst/>
          </a:prstGeom>
          <a:noFill/>
        </p:spPr>
        <p:txBody>
          <a:bodyPr wrap="none" rtlCol="0" anchor="t">
            <a:spAutoFit/>
          </a:bodyPr>
          <a:lstStyle>
            <a:defPPr>
              <a:defRPr lang="en-US"/>
            </a:defPPr>
            <a:lvl1pPr defTabSz="914377">
              <a:defRPr sz="3600" b="1">
                <a:gradFill>
                  <a:gsLst>
                    <a:gs pos="90000">
                      <a:srgbClr val="C00000"/>
                    </a:gs>
                    <a:gs pos="30000">
                      <a:srgbClr val="FF3300"/>
                    </a:gs>
                  </a:gsLst>
                  <a:lin ang="5400000" scaled="1"/>
                </a:gradFill>
                <a:latin typeface="微软雅黑" panose="020B0503020204020204" pitchFamily="34" charset="-122"/>
                <a:ea typeface="微软雅黑" panose="020B0503020204020204" pitchFamily="34" charset="-122"/>
                <a:cs typeface="+mn-ea"/>
              </a:defRPr>
            </a:lvl1pPr>
          </a:lstStyle>
          <a:p>
            <a:r>
              <a:rPr lang="zh-CN" altLang="en-US" dirty="0">
                <a:sym typeface="+mn-ea"/>
              </a:rPr>
              <a:t>习近平新时代中国特色社会主义思想</a:t>
            </a:r>
          </a:p>
        </p:txBody>
      </p:sp>
      <p:pic>
        <p:nvPicPr>
          <p:cNvPr id="14" name="Picture 2" descr="https://timgsa.baidu.com/timg?image&amp;quality=80&amp;size=b9999_10000&amp;sec=1551095748502&amp;di=9d7764566d08e1f119e39a8b44b4b11d&amp;imgtype=0&amp;src=http%3A%2F%2Fnews.youth.cn%2Fjsxw%2F201804%2FW020180420443289794642.jpg">
            <a:extLst>
              <a:ext uri="{FF2B5EF4-FFF2-40B4-BE49-F238E27FC236}">
                <a16:creationId xmlns:a16="http://schemas.microsoft.com/office/drawing/2014/main" id="{401D5ECE-B75B-4E40-ABD3-4561AF28C4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1081" y="2540065"/>
            <a:ext cx="2883068" cy="3880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7303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2192000" cy="598990"/>
          </a:xfrm>
          <a:prstGeom prst="rect">
            <a:avLst/>
          </a:prstGeom>
          <a:solidFill>
            <a:srgbClr val="C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a:ea typeface="等线" panose="02010600030101010101" pitchFamily="2" charset="-122"/>
            </a:endParaRPr>
          </a:p>
        </p:txBody>
      </p:sp>
      <p:sp>
        <p:nvSpPr>
          <p:cNvPr id="10" name="文本框 9"/>
          <p:cNvSpPr txBox="1"/>
          <p:nvPr/>
        </p:nvSpPr>
        <p:spPr>
          <a:xfrm>
            <a:off x="772256" y="-7012"/>
            <a:ext cx="7229475" cy="525657"/>
          </a:xfrm>
          <a:prstGeom prst="rect">
            <a:avLst/>
          </a:prstGeom>
          <a:noFill/>
          <a:ln w="9525">
            <a:noFill/>
          </a:ln>
        </p:spPr>
        <p:txBody>
          <a:bodyPr wrap="square">
            <a:spAutoFit/>
          </a:bodyPr>
          <a:lstStyle/>
          <a:p>
            <a:pPr defTabSz="685800">
              <a:lnSpc>
                <a:spcPct val="130000"/>
              </a:lnSpc>
              <a:defRPr/>
            </a:pPr>
            <a:r>
              <a:rPr lang="zh-CN" altLang="en-US" sz="2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二、复习串讲</a:t>
            </a:r>
            <a:endParaRPr lang="zh-CN" altLang="en-US" sz="21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任意多边形 4">
            <a:extLst>
              <a:ext uri="{FF2B5EF4-FFF2-40B4-BE49-F238E27FC236}">
                <a16:creationId xmlns:a16="http://schemas.microsoft.com/office/drawing/2014/main" id="{6C5A4201-4461-4C22-B084-30D77D3D3F4A}"/>
              </a:ext>
            </a:extLst>
          </p:cNvPr>
          <p:cNvSpPr/>
          <p:nvPr/>
        </p:nvSpPr>
        <p:spPr>
          <a:xfrm rot="5400000">
            <a:off x="404627" y="141857"/>
            <a:ext cx="203254" cy="26282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srgbClr val="C00000"/>
              </a:solidFill>
              <a:latin typeface="等线"/>
              <a:ea typeface="等线" panose="02010600030101010101" pitchFamily="2" charset="-122"/>
            </a:endParaRPr>
          </a:p>
        </p:txBody>
      </p:sp>
      <p:grpSp>
        <p:nvGrpSpPr>
          <p:cNvPr id="20" name="组合 19">
            <a:extLst>
              <a:ext uri="{FF2B5EF4-FFF2-40B4-BE49-F238E27FC236}">
                <a16:creationId xmlns:a16="http://schemas.microsoft.com/office/drawing/2014/main" id="{810B1EA8-FBAB-4DF7-B293-23A01F036D66}"/>
              </a:ext>
            </a:extLst>
          </p:cNvPr>
          <p:cNvGrpSpPr/>
          <p:nvPr/>
        </p:nvGrpSpPr>
        <p:grpSpPr>
          <a:xfrm>
            <a:off x="9865015" y="148773"/>
            <a:ext cx="2085596" cy="333740"/>
            <a:chOff x="9214564" y="259947"/>
            <a:chExt cx="2780795" cy="444987"/>
          </a:xfrm>
        </p:grpSpPr>
        <p:sp>
          <p:nvSpPr>
            <p:cNvPr id="21" name="文本框 39">
              <a:extLst>
                <a:ext uri="{FF2B5EF4-FFF2-40B4-BE49-F238E27FC236}">
                  <a16:creationId xmlns:a16="http://schemas.microsoft.com/office/drawing/2014/main" id="{AD0F4531-DB02-47ED-A9C7-A2D04BB8FA28}"/>
                </a:ext>
              </a:extLst>
            </p:cNvPr>
            <p:cNvSpPr txBox="1"/>
            <p:nvPr/>
          </p:nvSpPr>
          <p:spPr>
            <a:xfrm>
              <a:off x="9214564" y="259947"/>
              <a:ext cx="2780795" cy="444987"/>
            </a:xfrm>
            <a:prstGeom prst="rect">
              <a:avLst/>
            </a:prstGeom>
            <a:noFill/>
          </p:spPr>
          <p:txBody>
            <a:bodyPr wrap="square" lIns="79052" tIns="39526" rIns="79052" bIns="39526">
              <a:spAutoFit/>
            </a:bodyPr>
            <a:lstStyle/>
            <a:p>
              <a:pPr algn="r" defTabSz="790575">
                <a:defRPr/>
              </a:pPr>
              <a:r>
                <a:rPr lang="zh-CN" altLang="en-US" sz="1050" b="1" spc="75" dirty="0">
                  <a:solidFill>
                    <a:prstClr val="white"/>
                  </a:solidFill>
                  <a:latin typeface="微软雅黑" panose="020B0503020204020204" pitchFamily="34" charset="-122"/>
                  <a:ea typeface="微软雅黑" panose="020B0503020204020204" pitchFamily="34" charset="-122"/>
                </a:rPr>
                <a:t>马克思主义学院</a:t>
              </a:r>
              <a:endParaRPr lang="en-US" altLang="zh-CN" sz="1050" b="1" spc="75" dirty="0">
                <a:solidFill>
                  <a:prstClr val="white"/>
                </a:solidFill>
                <a:latin typeface="微软雅黑" panose="020B0503020204020204" pitchFamily="34" charset="-122"/>
                <a:ea typeface="微软雅黑" panose="020B0503020204020204" pitchFamily="34" charset="-122"/>
              </a:endParaRPr>
            </a:p>
            <a:p>
              <a:pPr algn="r" defTabSz="790575">
                <a:defRPr/>
              </a:pPr>
              <a:r>
                <a:rPr lang="en-US" altLang="zh-CN" sz="600" spc="75"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SCHOOL OF MARXISM</a:t>
              </a:r>
              <a:endParaRPr lang="zh-CN" altLang="en-US" sz="450" spc="75"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2" name="直接连接符 21">
              <a:extLst>
                <a:ext uri="{FF2B5EF4-FFF2-40B4-BE49-F238E27FC236}">
                  <a16:creationId xmlns:a16="http://schemas.microsoft.com/office/drawing/2014/main" id="{9D877EF9-A06F-4FB5-A85B-D7CA6530F93E}"/>
                </a:ext>
              </a:extLst>
            </p:cNvPr>
            <p:cNvCxnSpPr/>
            <p:nvPr/>
          </p:nvCxnSpPr>
          <p:spPr bwMode="auto">
            <a:xfrm flipH="1">
              <a:off x="10387614" y="263612"/>
              <a:ext cx="1" cy="378794"/>
            </a:xfrm>
            <a:prstGeom prst="line">
              <a:avLst/>
            </a:prstGeom>
            <a:solidFill>
              <a:schemeClr val="accent1"/>
            </a:solidFill>
            <a:ln w="38100" cap="flat" cmpd="sng" algn="ctr">
              <a:solidFill>
                <a:schemeClr val="bg1"/>
              </a:solidFill>
              <a:prstDash val="solid"/>
              <a:round/>
              <a:headEnd type="none" w="med" len="med"/>
              <a:tailEnd type="none" w="med" len="med"/>
            </a:ln>
          </p:spPr>
        </p:cxnSp>
      </p:grpSp>
      <p:pic>
        <p:nvPicPr>
          <p:cNvPr id="24" name="图片 23">
            <a:extLst>
              <a:ext uri="{FF2B5EF4-FFF2-40B4-BE49-F238E27FC236}">
                <a16:creationId xmlns:a16="http://schemas.microsoft.com/office/drawing/2014/main" id="{74789299-248E-474D-82E2-552D83681709}"/>
              </a:ext>
            </a:extLst>
          </p:cNvPr>
          <p:cNvPicPr>
            <a:picLocks noChangeAspect="1"/>
          </p:cNvPicPr>
          <p:nvPr/>
        </p:nvPicPr>
        <p:blipFill>
          <a:blip r:embed="rId3" cstate="print"/>
          <a:stretch>
            <a:fillRect/>
          </a:stretch>
        </p:blipFill>
        <p:spPr>
          <a:xfrm>
            <a:off x="9093813" y="56529"/>
            <a:ext cx="1650991" cy="462116"/>
          </a:xfrm>
          <a:prstGeom prst="rect">
            <a:avLst/>
          </a:prstGeom>
        </p:spPr>
      </p:pic>
      <p:sp>
        <p:nvSpPr>
          <p:cNvPr id="9" name="TextBox 2">
            <a:extLst>
              <a:ext uri="{FF2B5EF4-FFF2-40B4-BE49-F238E27FC236}">
                <a16:creationId xmlns:a16="http://schemas.microsoft.com/office/drawing/2014/main" id="{96AD2A2F-393B-4CC5-B9FD-C030C8E59FB9}"/>
              </a:ext>
            </a:extLst>
          </p:cNvPr>
          <p:cNvSpPr txBox="1">
            <a:spLocks noChangeArrowheads="1"/>
          </p:cNvSpPr>
          <p:nvPr/>
        </p:nvSpPr>
        <p:spPr bwMode="auto">
          <a:xfrm>
            <a:off x="227005" y="816357"/>
            <a:ext cx="7461057" cy="523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nchor="ctr">
            <a:spAutoFit/>
          </a:bodyPr>
          <a:lstStyle>
            <a:lvl1pPr marL="285750" indent="-285750"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13700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18272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22844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27416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marL="0" indent="0" algn="ctr" fontAlgn="base">
              <a:spcBef>
                <a:spcPct val="0"/>
              </a:spcBef>
              <a:spcAft>
                <a:spcPct val="0"/>
              </a:spcAft>
            </a:pPr>
            <a:r>
              <a:rPr lang="en-US" altLang="zh-CN" sz="2800" b="1" dirty="0">
                <a:solidFill>
                  <a:srgbClr val="3E3A3A">
                    <a:lumMod val="75000"/>
                  </a:srgbClr>
                </a:solidFill>
                <a:latin typeface="微软雅黑" panose="020B0503020204020204" pitchFamily="34" charset="-122"/>
                <a:ea typeface="微软雅黑" panose="020B0503020204020204" pitchFamily="34" charset="-122"/>
              </a:rPr>
              <a:t>1.</a:t>
            </a:r>
            <a:r>
              <a:rPr lang="zh-CN" altLang="en-US" sz="2800" b="1" dirty="0">
                <a:solidFill>
                  <a:srgbClr val="3E3A3A">
                    <a:lumMod val="75000"/>
                  </a:srgbClr>
                </a:solidFill>
                <a:latin typeface="微软雅黑" panose="020B0503020204020204" pitchFamily="34" charset="-122"/>
                <a:ea typeface="微软雅黑" panose="020B0503020204020204" pitchFamily="34" charset="-122"/>
              </a:rPr>
              <a:t>马克思主义中国化的科学内涵和理论成果</a:t>
            </a:r>
          </a:p>
        </p:txBody>
      </p:sp>
      <p:sp>
        <p:nvSpPr>
          <p:cNvPr id="25" name="矩形 24">
            <a:extLst>
              <a:ext uri="{FF2B5EF4-FFF2-40B4-BE49-F238E27FC236}">
                <a16:creationId xmlns:a16="http://schemas.microsoft.com/office/drawing/2014/main" id="{06FA86DF-7FA3-4C31-ACC3-D2FE7106A316}"/>
              </a:ext>
            </a:extLst>
          </p:cNvPr>
          <p:cNvSpPr/>
          <p:nvPr/>
        </p:nvSpPr>
        <p:spPr>
          <a:xfrm>
            <a:off x="4957800" y="3581017"/>
            <a:ext cx="2169160" cy="831850"/>
          </a:xfrm>
          <a:prstGeom prst="rect">
            <a:avLst/>
          </a:prstGeom>
          <a:solidFill>
            <a:srgbClr val="C00000">
              <a:lumMod val="60000"/>
              <a:lumOff val="40000"/>
            </a:srgbClr>
          </a:solidFill>
          <a:ln w="12700" cap="flat" cmpd="sng" algn="ctr">
            <a:noFill/>
            <a:prstDash val="solid"/>
            <a:miter lim="800000"/>
          </a:ln>
          <a:effectLst/>
        </p:spPr>
        <p:txBody>
          <a:bodyPr rtlCol="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zh-CN" altLang="en-US" sz="2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八个明确</a:t>
            </a:r>
            <a:r>
              <a:rPr kumimoji="0" lang="en-US" altLang="zh-CN" sz="2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p>
        </p:txBody>
      </p:sp>
      <p:sp>
        <p:nvSpPr>
          <p:cNvPr id="26" name="矩形 25">
            <a:extLst>
              <a:ext uri="{FF2B5EF4-FFF2-40B4-BE49-F238E27FC236}">
                <a16:creationId xmlns:a16="http://schemas.microsoft.com/office/drawing/2014/main" id="{89F39B7B-553B-4EBA-90A9-83AFB84FD110}"/>
              </a:ext>
            </a:extLst>
          </p:cNvPr>
          <p:cNvSpPr/>
          <p:nvPr/>
        </p:nvSpPr>
        <p:spPr>
          <a:xfrm>
            <a:off x="4940020" y="5430968"/>
            <a:ext cx="2270980" cy="831850"/>
          </a:xfrm>
          <a:prstGeom prst="rect">
            <a:avLst/>
          </a:prstGeom>
          <a:solidFill>
            <a:srgbClr val="C00000">
              <a:lumMod val="60000"/>
              <a:lumOff val="40000"/>
            </a:srgbClr>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2400" b="1" kern="0" dirty="0">
                <a:solidFill>
                  <a:prstClr val="black"/>
                </a:solidFill>
                <a:latin typeface="微软雅黑" panose="020B0503020204020204" pitchFamily="34" charset="-122"/>
                <a:ea typeface="微软雅黑" panose="020B0503020204020204" pitchFamily="34" charset="-122"/>
              </a:rPr>
              <a:t>“</a:t>
            </a:r>
            <a:r>
              <a:rPr lang="zh-CN" altLang="en-US" sz="2400" b="1" kern="0" dirty="0">
                <a:solidFill>
                  <a:prstClr val="black"/>
                </a:solidFill>
                <a:latin typeface="微软雅黑" panose="020B0503020204020204" pitchFamily="34" charset="-122"/>
                <a:ea typeface="微软雅黑" panose="020B0503020204020204" pitchFamily="34" charset="-122"/>
              </a:rPr>
              <a:t>十四个坚持</a:t>
            </a:r>
            <a:r>
              <a:rPr kumimoji="0" lang="en-US" altLang="zh-CN" sz="2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p>
        </p:txBody>
      </p:sp>
      <p:sp>
        <p:nvSpPr>
          <p:cNvPr id="27" name="椭圆 26">
            <a:extLst>
              <a:ext uri="{FF2B5EF4-FFF2-40B4-BE49-F238E27FC236}">
                <a16:creationId xmlns:a16="http://schemas.microsoft.com/office/drawing/2014/main" id="{8091C88E-F3BE-4D0C-B8CF-0139D62EE0C8}"/>
              </a:ext>
            </a:extLst>
          </p:cNvPr>
          <p:cNvSpPr/>
          <p:nvPr/>
        </p:nvSpPr>
        <p:spPr>
          <a:xfrm>
            <a:off x="1514892" y="4010278"/>
            <a:ext cx="2040673" cy="1962785"/>
          </a:xfrm>
          <a:prstGeom prst="ellipse">
            <a:avLst/>
          </a:prstGeom>
          <a:solidFill>
            <a:srgbClr val="C00000"/>
          </a:solidFill>
          <a:ln w="12700" cap="flat" cmpd="sng" algn="ctr">
            <a:solidFill>
              <a:srgbClr val="C0000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prstClr val="white"/>
                </a:solidFill>
                <a:effectLst/>
                <a:uLnTx/>
                <a:uFillTx/>
                <a:latin typeface="微软雅黑"/>
                <a:ea typeface="微软雅黑"/>
                <a:cs typeface="+mn-cs"/>
              </a:rPr>
              <a:t>习近平新时代中国特色社会主义思想</a:t>
            </a:r>
          </a:p>
        </p:txBody>
      </p:sp>
      <p:sp>
        <p:nvSpPr>
          <p:cNvPr id="28" name="燕尾形箭头 8">
            <a:extLst>
              <a:ext uri="{FF2B5EF4-FFF2-40B4-BE49-F238E27FC236}">
                <a16:creationId xmlns:a16="http://schemas.microsoft.com/office/drawing/2014/main" id="{525DD956-8A19-402C-B81B-2BDA3F95E1E9}"/>
              </a:ext>
            </a:extLst>
          </p:cNvPr>
          <p:cNvSpPr/>
          <p:nvPr/>
        </p:nvSpPr>
        <p:spPr>
          <a:xfrm rot="19980000">
            <a:off x="3407927" y="3890840"/>
            <a:ext cx="1621155" cy="1067435"/>
          </a:xfrm>
          <a:prstGeom prst="notchedRightArrow">
            <a:avLst/>
          </a:prstGeom>
          <a:solidFill>
            <a:srgbClr val="C00000"/>
          </a:solidFill>
          <a:ln w="12700" cap="flat" cmpd="sng" algn="ctr">
            <a:solidFill>
              <a:srgbClr val="C0000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理论</a:t>
            </a:r>
          </a:p>
        </p:txBody>
      </p:sp>
      <p:sp>
        <p:nvSpPr>
          <p:cNvPr id="29" name="燕尾形箭头 9">
            <a:extLst>
              <a:ext uri="{FF2B5EF4-FFF2-40B4-BE49-F238E27FC236}">
                <a16:creationId xmlns:a16="http://schemas.microsoft.com/office/drawing/2014/main" id="{CEC87C88-4973-429B-82ED-A205C0D2B5CD}"/>
              </a:ext>
            </a:extLst>
          </p:cNvPr>
          <p:cNvSpPr/>
          <p:nvPr/>
        </p:nvSpPr>
        <p:spPr>
          <a:xfrm rot="1080000">
            <a:off x="3449202" y="5014155"/>
            <a:ext cx="1492885" cy="1067435"/>
          </a:xfrm>
          <a:prstGeom prst="notchedRightArrow">
            <a:avLst/>
          </a:prstGeom>
          <a:solidFill>
            <a:srgbClr val="C00000"/>
          </a:solidFill>
          <a:ln w="12700" cap="flat" cmpd="sng" algn="ctr">
            <a:solidFill>
              <a:srgbClr val="C00000">
                <a:shade val="50000"/>
              </a:srgbClr>
            </a:solidFill>
            <a:prstDash val="solid"/>
            <a:miter lim="800000"/>
          </a:ln>
          <a:effectLst/>
        </p:spPr>
        <p:txBody>
          <a:bodyPr rtlCol="0" anchor="ctr"/>
          <a:lstStyle/>
          <a:p>
            <a:pPr algn="ctr" defTabSz="914400"/>
            <a:r>
              <a:rPr lang="zh-CN" altLang="en-US" sz="2400" kern="0" dirty="0">
                <a:solidFill>
                  <a:prstClr val="white"/>
                </a:solidFill>
                <a:latin typeface="微软雅黑" panose="020B0503020204020204" pitchFamily="34" charset="-122"/>
                <a:ea typeface="微软雅黑" panose="020B0503020204020204" pitchFamily="34" charset="-122"/>
              </a:rPr>
              <a:t>实践</a:t>
            </a:r>
          </a:p>
        </p:txBody>
      </p:sp>
      <p:cxnSp>
        <p:nvCxnSpPr>
          <p:cNvPr id="30" name="直接连接符 29">
            <a:extLst>
              <a:ext uri="{FF2B5EF4-FFF2-40B4-BE49-F238E27FC236}">
                <a16:creationId xmlns:a16="http://schemas.microsoft.com/office/drawing/2014/main" id="{34A95BC9-EED7-4A62-8E80-BDB17344C7C6}"/>
              </a:ext>
            </a:extLst>
          </p:cNvPr>
          <p:cNvCxnSpPr/>
          <p:nvPr/>
        </p:nvCxnSpPr>
        <p:spPr>
          <a:xfrm>
            <a:off x="7394094" y="3449213"/>
            <a:ext cx="0" cy="2879725"/>
          </a:xfrm>
          <a:prstGeom prst="line">
            <a:avLst/>
          </a:prstGeom>
          <a:noFill/>
          <a:ln w="28575" cap="flat" cmpd="sng" algn="ctr">
            <a:solidFill>
              <a:srgbClr val="000000">
                <a:lumMod val="75000"/>
                <a:lumOff val="25000"/>
              </a:srgbClr>
            </a:solidFill>
            <a:prstDash val="solid"/>
            <a:miter lim="800000"/>
          </a:ln>
          <a:effectLst/>
        </p:spPr>
      </p:cxnSp>
      <p:pic>
        <p:nvPicPr>
          <p:cNvPr id="31" name="图片 2">
            <a:extLst>
              <a:ext uri="{FF2B5EF4-FFF2-40B4-BE49-F238E27FC236}">
                <a16:creationId xmlns:a16="http://schemas.microsoft.com/office/drawing/2014/main" id="{19496990-BC4F-47AB-8911-3298349136A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432779">
            <a:off x="6663695" y="3678246"/>
            <a:ext cx="2407387" cy="166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文本框 43">
            <a:extLst>
              <a:ext uri="{FF2B5EF4-FFF2-40B4-BE49-F238E27FC236}">
                <a16:creationId xmlns:a16="http://schemas.microsoft.com/office/drawing/2014/main" id="{3A59846D-AE93-4CC0-B34B-929D6CBCF259}"/>
              </a:ext>
            </a:extLst>
          </p:cNvPr>
          <p:cNvSpPr txBox="1">
            <a:spLocks noChangeArrowheads="1"/>
          </p:cNvSpPr>
          <p:nvPr/>
        </p:nvSpPr>
        <p:spPr bwMode="auto">
          <a:xfrm rot="19775275">
            <a:off x="6957814" y="4114213"/>
            <a:ext cx="172024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914400" fontAlgn="base">
              <a:lnSpc>
                <a:spcPct val="125000"/>
              </a:lnSpc>
              <a:spcBef>
                <a:spcPct val="0"/>
              </a:spcBef>
              <a:spcAft>
                <a:spcPct val="0"/>
              </a:spcAft>
            </a:pPr>
            <a:r>
              <a:rPr lang="zh-CN" altLang="en-US" sz="2400" b="1" dirty="0">
                <a:solidFill>
                  <a:srgbClr val="404040"/>
                </a:solidFill>
                <a:latin typeface="微软雅黑" panose="020B0503020204020204" pitchFamily="34" charset="-122"/>
                <a:ea typeface="微软雅黑" panose="020B0503020204020204" pitchFamily="34" charset="-122"/>
                <a:sym typeface="微软雅黑" panose="020B0503020204020204" pitchFamily="34" charset="-122"/>
              </a:rPr>
              <a:t>在此基础上</a:t>
            </a:r>
          </a:p>
        </p:txBody>
      </p:sp>
      <p:pic>
        <p:nvPicPr>
          <p:cNvPr id="33" name="图片 32">
            <a:extLst>
              <a:ext uri="{FF2B5EF4-FFF2-40B4-BE49-F238E27FC236}">
                <a16:creationId xmlns:a16="http://schemas.microsoft.com/office/drawing/2014/main" id="{BD138AC0-52D7-4ED3-991B-EE4C8A93AB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14829" y="2978248"/>
            <a:ext cx="1388780" cy="3529696"/>
          </a:xfrm>
          <a:prstGeom prst="rect">
            <a:avLst/>
          </a:prstGeom>
        </p:spPr>
      </p:pic>
      <p:sp>
        <p:nvSpPr>
          <p:cNvPr id="34" name="TextBox 5">
            <a:extLst>
              <a:ext uri="{FF2B5EF4-FFF2-40B4-BE49-F238E27FC236}">
                <a16:creationId xmlns:a16="http://schemas.microsoft.com/office/drawing/2014/main" id="{AC01F6A4-5CCA-4E7C-8DC0-6BB5115EB1C0}"/>
              </a:ext>
            </a:extLst>
          </p:cNvPr>
          <p:cNvSpPr txBox="1"/>
          <p:nvPr/>
        </p:nvSpPr>
        <p:spPr>
          <a:xfrm>
            <a:off x="881656" y="1701669"/>
            <a:ext cx="10080626" cy="523220"/>
          </a:xfrm>
          <a:prstGeom prst="rect">
            <a:avLst/>
          </a:prstGeom>
          <a:noFill/>
          <a:ln>
            <a:noFill/>
          </a:ln>
        </p:spPr>
        <p:txBody>
          <a:bodyPr vert="horz" wrap="square" rtlCol="0">
            <a:spAutoFit/>
          </a:bodyPr>
          <a:lstStyle>
            <a:defPPr>
              <a:defRPr lang="zh-CN"/>
            </a:defPPr>
            <a:lvl1pPr algn="ctr" fontAlgn="base">
              <a:lnSpc>
                <a:spcPct val="150000"/>
              </a:lnSpc>
              <a:spcBef>
                <a:spcPct val="0"/>
              </a:spcBef>
              <a:spcAft>
                <a:spcPct val="0"/>
              </a:spcAft>
              <a:defRPr sz="2400" b="1" kern="0" spc="12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defRPr>
            </a:lvl1pPr>
            <a:lvl2pPr marL="227013" indent="2301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455613" indent="4587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684213" indent="6873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912813" indent="9159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800" b="1" i="0" u="none" strike="noStrike" kern="0" cap="none" spc="12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sym typeface="Helvetica" panose="020B0604020202020204" pitchFamily="34" charset="0"/>
              </a:rPr>
              <a:t>习近平新时代中国特色社会主义思想的核心内容</a:t>
            </a:r>
          </a:p>
        </p:txBody>
      </p:sp>
    </p:spTree>
    <p:extLst>
      <p:ext uri="{BB962C8B-B14F-4D97-AF65-F5344CB8AC3E}">
        <p14:creationId xmlns:p14="http://schemas.microsoft.com/office/powerpoint/2010/main" val="2880854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500" fill="hold"/>
                                        <p:tgtEl>
                                          <p:spTgt spid="27"/>
                                        </p:tgtEl>
                                        <p:attrNameLst>
                                          <p:attrName>ppt_x</p:attrName>
                                        </p:attrNameLst>
                                      </p:cBhvr>
                                      <p:tavLst>
                                        <p:tav tm="0">
                                          <p:val>
                                            <p:strVal val="#ppt_x"/>
                                          </p:val>
                                        </p:tav>
                                        <p:tav tm="100000">
                                          <p:val>
                                            <p:strVal val="#ppt_x"/>
                                          </p:val>
                                        </p:tav>
                                      </p:tavLst>
                                    </p:anim>
                                    <p:anim calcmode="lin" valueType="num">
                                      <p:cBhvr additive="base">
                                        <p:cTn id="18" dur="500" fill="hold"/>
                                        <p:tgtEl>
                                          <p:spTgt spid="27"/>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2" presetClass="entr" presetSubtype="4"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500" fill="hold"/>
                                        <p:tgtEl>
                                          <p:spTgt spid="28"/>
                                        </p:tgtEl>
                                        <p:attrNameLst>
                                          <p:attrName>ppt_x</p:attrName>
                                        </p:attrNameLst>
                                      </p:cBhvr>
                                      <p:tavLst>
                                        <p:tav tm="0">
                                          <p:val>
                                            <p:strVal val="#ppt_x"/>
                                          </p:val>
                                        </p:tav>
                                        <p:tav tm="100000">
                                          <p:val>
                                            <p:strVal val="#ppt_x"/>
                                          </p:val>
                                        </p:tav>
                                      </p:tavLst>
                                    </p:anim>
                                    <p:anim calcmode="lin" valueType="num">
                                      <p:cBhvr additive="base">
                                        <p:cTn id="23" dur="500" fill="hold"/>
                                        <p:tgtEl>
                                          <p:spTgt spid="28"/>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additive="base">
                                        <p:cTn id="26" dur="500" fill="hold"/>
                                        <p:tgtEl>
                                          <p:spTgt spid="29"/>
                                        </p:tgtEl>
                                        <p:attrNameLst>
                                          <p:attrName>ppt_x</p:attrName>
                                        </p:attrNameLst>
                                      </p:cBhvr>
                                      <p:tavLst>
                                        <p:tav tm="0">
                                          <p:val>
                                            <p:strVal val="#ppt_x"/>
                                          </p:val>
                                        </p:tav>
                                        <p:tav tm="100000">
                                          <p:val>
                                            <p:strVal val="#ppt_x"/>
                                          </p:val>
                                        </p:tav>
                                      </p:tavLst>
                                    </p:anim>
                                    <p:anim calcmode="lin" valueType="num">
                                      <p:cBhvr additive="base">
                                        <p:cTn id="27" dur="500" fill="hold"/>
                                        <p:tgtEl>
                                          <p:spTgt spid="29"/>
                                        </p:tgtEl>
                                        <p:attrNameLst>
                                          <p:attrName>ppt_y</p:attrName>
                                        </p:attrNameLst>
                                      </p:cBhvr>
                                      <p:tavLst>
                                        <p:tav tm="0">
                                          <p:val>
                                            <p:strVal val="1+#ppt_h/2"/>
                                          </p:val>
                                        </p:tav>
                                        <p:tav tm="100000">
                                          <p:val>
                                            <p:strVal val="#ppt_y"/>
                                          </p:val>
                                        </p:tav>
                                      </p:tavLst>
                                    </p:anim>
                                  </p:childTnLst>
                                </p:cTn>
                              </p:par>
                            </p:childTnLst>
                          </p:cTn>
                        </p:par>
                        <p:par>
                          <p:cTn id="28" fill="hold">
                            <p:stCondLst>
                              <p:cond delay="1000"/>
                            </p:stCondLst>
                            <p:childTnLst>
                              <p:par>
                                <p:cTn id="29" presetID="41" presetClass="entr" presetSubtype="0" fill="hold" grpId="0" nodeType="afterEffect">
                                  <p:stCondLst>
                                    <p:cond delay="0"/>
                                  </p:stCondLst>
                                  <p:iterate type="lt">
                                    <p:tmPct val="10000"/>
                                  </p:iterate>
                                  <p:childTnLst>
                                    <p:set>
                                      <p:cBhvr>
                                        <p:cTn id="30" dur="1" fill="hold">
                                          <p:stCondLst>
                                            <p:cond delay="0"/>
                                          </p:stCondLst>
                                        </p:cTn>
                                        <p:tgtEl>
                                          <p:spTgt spid="25"/>
                                        </p:tgtEl>
                                        <p:attrNameLst>
                                          <p:attrName>style.visibility</p:attrName>
                                        </p:attrNameLst>
                                      </p:cBhvr>
                                      <p:to>
                                        <p:strVal val="visible"/>
                                      </p:to>
                                    </p:set>
                                    <p:anim calcmode="lin" valueType="num">
                                      <p:cBhvr>
                                        <p:cTn id="31"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32" dur="500" fill="hold"/>
                                        <p:tgtEl>
                                          <p:spTgt spid="25"/>
                                        </p:tgtEl>
                                        <p:attrNameLst>
                                          <p:attrName>ppt_y</p:attrName>
                                        </p:attrNameLst>
                                      </p:cBhvr>
                                      <p:tavLst>
                                        <p:tav tm="0">
                                          <p:val>
                                            <p:strVal val="#ppt_y"/>
                                          </p:val>
                                        </p:tav>
                                        <p:tav tm="100000">
                                          <p:val>
                                            <p:strVal val="#ppt_y"/>
                                          </p:val>
                                        </p:tav>
                                      </p:tavLst>
                                    </p:anim>
                                    <p:anim calcmode="lin" valueType="num">
                                      <p:cBhvr>
                                        <p:cTn id="33"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34"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35" dur="500" tmFilter="0,0; .5, 1; 1, 1"/>
                                        <p:tgtEl>
                                          <p:spTgt spid="25"/>
                                        </p:tgtEl>
                                      </p:cBhvr>
                                    </p:animEffect>
                                  </p:childTnLst>
                                </p:cTn>
                              </p:par>
                            </p:childTnLst>
                          </p:cTn>
                        </p:par>
                        <p:par>
                          <p:cTn id="36" fill="hold">
                            <p:stCondLst>
                              <p:cond delay="1750"/>
                            </p:stCondLst>
                            <p:childTnLst>
                              <p:par>
                                <p:cTn id="37" presetID="41" presetClass="entr" presetSubtype="0" fill="hold" grpId="0" nodeType="afterEffect">
                                  <p:stCondLst>
                                    <p:cond delay="0"/>
                                  </p:stCondLst>
                                  <p:iterate type="lt">
                                    <p:tmPct val="10000"/>
                                  </p:iterate>
                                  <p:childTnLst>
                                    <p:set>
                                      <p:cBhvr>
                                        <p:cTn id="38" dur="1" fill="hold">
                                          <p:stCondLst>
                                            <p:cond delay="0"/>
                                          </p:stCondLst>
                                        </p:cTn>
                                        <p:tgtEl>
                                          <p:spTgt spid="26"/>
                                        </p:tgtEl>
                                        <p:attrNameLst>
                                          <p:attrName>style.visibility</p:attrName>
                                        </p:attrNameLst>
                                      </p:cBhvr>
                                      <p:to>
                                        <p:strVal val="visible"/>
                                      </p:to>
                                    </p:set>
                                    <p:anim calcmode="lin" valueType="num">
                                      <p:cBhvr>
                                        <p:cTn id="39"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40" dur="500" fill="hold"/>
                                        <p:tgtEl>
                                          <p:spTgt spid="26"/>
                                        </p:tgtEl>
                                        <p:attrNameLst>
                                          <p:attrName>ppt_y</p:attrName>
                                        </p:attrNameLst>
                                      </p:cBhvr>
                                      <p:tavLst>
                                        <p:tav tm="0">
                                          <p:val>
                                            <p:strVal val="#ppt_y"/>
                                          </p:val>
                                        </p:tav>
                                        <p:tav tm="100000">
                                          <p:val>
                                            <p:strVal val="#ppt_y"/>
                                          </p:val>
                                        </p:tav>
                                      </p:tavLst>
                                    </p:anim>
                                    <p:anim calcmode="lin" valueType="num">
                                      <p:cBhvr>
                                        <p:cTn id="41"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42"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43" dur="500" tmFilter="0,0; .5, 1; 1, 1"/>
                                        <p:tgtEl>
                                          <p:spTgt spid="26"/>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0"/>
                                        </p:tgtEl>
                                        <p:attrNameLst>
                                          <p:attrName>style.visibility</p:attrName>
                                        </p:attrNameLst>
                                      </p:cBhvr>
                                      <p:to>
                                        <p:strVal val="visible"/>
                                      </p:to>
                                    </p:set>
                                  </p:childTnLst>
                                </p:cTn>
                              </p:par>
                              <p:par>
                                <p:cTn id="48" presetID="22" presetClass="entr" presetSubtype="4" fill="hold" nodeType="with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wipe(down)">
                                      <p:cBhvr>
                                        <p:cTn id="50" dur="500"/>
                                        <p:tgtEl>
                                          <p:spTgt spid="31"/>
                                        </p:tgtEl>
                                      </p:cBhvr>
                                    </p:animEffect>
                                  </p:childTnLst>
                                </p:cTn>
                              </p:par>
                            </p:childTnLst>
                          </p:cTn>
                        </p:par>
                        <p:par>
                          <p:cTn id="51" fill="hold">
                            <p:stCondLst>
                              <p:cond delay="500"/>
                            </p:stCondLst>
                            <p:childTnLst>
                              <p:par>
                                <p:cTn id="52" presetID="22" presetClass="entr" presetSubtype="4" fill="hold" grpId="0" nodeType="after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wipe(down)">
                                      <p:cBhvr>
                                        <p:cTn id="54" dur="500"/>
                                        <p:tgtEl>
                                          <p:spTgt spid="32"/>
                                        </p:tgtEl>
                                      </p:cBhvr>
                                    </p:animEffect>
                                  </p:childTnLst>
                                </p:cTn>
                              </p:par>
                            </p:childTnLst>
                          </p:cTn>
                        </p:par>
                        <p:par>
                          <p:cTn id="55" fill="hold">
                            <p:stCondLst>
                              <p:cond delay="1000"/>
                            </p:stCondLst>
                            <p:childTnLst>
                              <p:par>
                                <p:cTn id="56" presetID="1" presetClass="entr" presetSubtype="0" fill="hold" nodeType="afterEffect">
                                  <p:stCondLst>
                                    <p:cond delay="0"/>
                                  </p:stCondLst>
                                  <p:childTnLst>
                                    <p:set>
                                      <p:cBhvr>
                                        <p:cTn id="57"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5" grpId="0" animBg="1"/>
      <p:bldP spid="26" grpId="0" animBg="1"/>
      <p:bldP spid="27" grpId="0" animBg="1"/>
      <p:bldP spid="28" grpId="0" animBg="1"/>
      <p:bldP spid="29" grpId="0" animBg="1"/>
      <p:bldP spid="32" grpId="0"/>
      <p:bldP spid="3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2192000" cy="598990"/>
          </a:xfrm>
          <a:prstGeom prst="rect">
            <a:avLst/>
          </a:prstGeom>
          <a:solidFill>
            <a:srgbClr val="C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a:ea typeface="等线" panose="02010600030101010101" pitchFamily="2" charset="-122"/>
            </a:endParaRPr>
          </a:p>
        </p:txBody>
      </p:sp>
      <p:sp>
        <p:nvSpPr>
          <p:cNvPr id="10" name="文本框 9"/>
          <p:cNvSpPr txBox="1"/>
          <p:nvPr/>
        </p:nvSpPr>
        <p:spPr>
          <a:xfrm>
            <a:off x="772256" y="-7012"/>
            <a:ext cx="7229475" cy="525657"/>
          </a:xfrm>
          <a:prstGeom prst="rect">
            <a:avLst/>
          </a:prstGeom>
          <a:noFill/>
          <a:ln w="9525">
            <a:noFill/>
          </a:ln>
        </p:spPr>
        <p:txBody>
          <a:bodyPr wrap="square">
            <a:spAutoFit/>
          </a:bodyPr>
          <a:lstStyle/>
          <a:p>
            <a:pPr defTabSz="685800">
              <a:lnSpc>
                <a:spcPct val="130000"/>
              </a:lnSpc>
              <a:defRPr/>
            </a:pPr>
            <a:r>
              <a:rPr lang="zh-CN" altLang="en-US" sz="2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二、复习串讲</a:t>
            </a:r>
            <a:endParaRPr lang="zh-CN" altLang="en-US" sz="21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任意多边形 4">
            <a:extLst>
              <a:ext uri="{FF2B5EF4-FFF2-40B4-BE49-F238E27FC236}">
                <a16:creationId xmlns:a16="http://schemas.microsoft.com/office/drawing/2014/main" id="{6C5A4201-4461-4C22-B084-30D77D3D3F4A}"/>
              </a:ext>
            </a:extLst>
          </p:cNvPr>
          <p:cNvSpPr/>
          <p:nvPr/>
        </p:nvSpPr>
        <p:spPr>
          <a:xfrm rot="5400000">
            <a:off x="404627" y="141857"/>
            <a:ext cx="203254" cy="26282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srgbClr val="C00000"/>
              </a:solidFill>
              <a:latin typeface="等线"/>
              <a:ea typeface="等线" panose="02010600030101010101" pitchFamily="2" charset="-122"/>
            </a:endParaRPr>
          </a:p>
        </p:txBody>
      </p:sp>
      <p:grpSp>
        <p:nvGrpSpPr>
          <p:cNvPr id="20" name="组合 19">
            <a:extLst>
              <a:ext uri="{FF2B5EF4-FFF2-40B4-BE49-F238E27FC236}">
                <a16:creationId xmlns:a16="http://schemas.microsoft.com/office/drawing/2014/main" id="{810B1EA8-FBAB-4DF7-B293-23A01F036D66}"/>
              </a:ext>
            </a:extLst>
          </p:cNvPr>
          <p:cNvGrpSpPr/>
          <p:nvPr/>
        </p:nvGrpSpPr>
        <p:grpSpPr>
          <a:xfrm>
            <a:off x="9865015" y="148773"/>
            <a:ext cx="2085596" cy="333740"/>
            <a:chOff x="9214564" y="259947"/>
            <a:chExt cx="2780795" cy="444987"/>
          </a:xfrm>
        </p:grpSpPr>
        <p:sp>
          <p:nvSpPr>
            <p:cNvPr id="21" name="文本框 39">
              <a:extLst>
                <a:ext uri="{FF2B5EF4-FFF2-40B4-BE49-F238E27FC236}">
                  <a16:creationId xmlns:a16="http://schemas.microsoft.com/office/drawing/2014/main" id="{AD0F4531-DB02-47ED-A9C7-A2D04BB8FA28}"/>
                </a:ext>
              </a:extLst>
            </p:cNvPr>
            <p:cNvSpPr txBox="1"/>
            <p:nvPr/>
          </p:nvSpPr>
          <p:spPr>
            <a:xfrm>
              <a:off x="9214564" y="259947"/>
              <a:ext cx="2780795" cy="444987"/>
            </a:xfrm>
            <a:prstGeom prst="rect">
              <a:avLst/>
            </a:prstGeom>
            <a:noFill/>
          </p:spPr>
          <p:txBody>
            <a:bodyPr wrap="square" lIns="79052" tIns="39526" rIns="79052" bIns="39526">
              <a:spAutoFit/>
            </a:bodyPr>
            <a:lstStyle/>
            <a:p>
              <a:pPr algn="r" defTabSz="790575">
                <a:defRPr/>
              </a:pPr>
              <a:r>
                <a:rPr lang="zh-CN" altLang="en-US" sz="1050" b="1" spc="75" dirty="0">
                  <a:solidFill>
                    <a:prstClr val="white"/>
                  </a:solidFill>
                  <a:latin typeface="微软雅黑" panose="020B0503020204020204" pitchFamily="34" charset="-122"/>
                  <a:ea typeface="微软雅黑" panose="020B0503020204020204" pitchFamily="34" charset="-122"/>
                </a:rPr>
                <a:t>马克思主义学院</a:t>
              </a:r>
              <a:endParaRPr lang="en-US" altLang="zh-CN" sz="1050" b="1" spc="75" dirty="0">
                <a:solidFill>
                  <a:prstClr val="white"/>
                </a:solidFill>
                <a:latin typeface="微软雅黑" panose="020B0503020204020204" pitchFamily="34" charset="-122"/>
                <a:ea typeface="微软雅黑" panose="020B0503020204020204" pitchFamily="34" charset="-122"/>
              </a:endParaRPr>
            </a:p>
            <a:p>
              <a:pPr algn="r" defTabSz="790575">
                <a:defRPr/>
              </a:pPr>
              <a:r>
                <a:rPr lang="en-US" altLang="zh-CN" sz="600" spc="75"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SCHOOL OF MARXISM</a:t>
              </a:r>
              <a:endParaRPr lang="zh-CN" altLang="en-US" sz="450" spc="75"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2" name="直接连接符 21">
              <a:extLst>
                <a:ext uri="{FF2B5EF4-FFF2-40B4-BE49-F238E27FC236}">
                  <a16:creationId xmlns:a16="http://schemas.microsoft.com/office/drawing/2014/main" id="{9D877EF9-A06F-4FB5-A85B-D7CA6530F93E}"/>
                </a:ext>
              </a:extLst>
            </p:cNvPr>
            <p:cNvCxnSpPr/>
            <p:nvPr/>
          </p:nvCxnSpPr>
          <p:spPr bwMode="auto">
            <a:xfrm flipH="1">
              <a:off x="10387614" y="263612"/>
              <a:ext cx="1" cy="378794"/>
            </a:xfrm>
            <a:prstGeom prst="line">
              <a:avLst/>
            </a:prstGeom>
            <a:solidFill>
              <a:schemeClr val="accent1"/>
            </a:solidFill>
            <a:ln w="38100" cap="flat" cmpd="sng" algn="ctr">
              <a:solidFill>
                <a:schemeClr val="bg1"/>
              </a:solidFill>
              <a:prstDash val="solid"/>
              <a:round/>
              <a:headEnd type="none" w="med" len="med"/>
              <a:tailEnd type="none" w="med" len="med"/>
            </a:ln>
          </p:spPr>
        </p:cxnSp>
      </p:grpSp>
      <p:pic>
        <p:nvPicPr>
          <p:cNvPr id="24" name="图片 23">
            <a:extLst>
              <a:ext uri="{FF2B5EF4-FFF2-40B4-BE49-F238E27FC236}">
                <a16:creationId xmlns:a16="http://schemas.microsoft.com/office/drawing/2014/main" id="{74789299-248E-474D-82E2-552D83681709}"/>
              </a:ext>
            </a:extLst>
          </p:cNvPr>
          <p:cNvPicPr>
            <a:picLocks noChangeAspect="1"/>
          </p:cNvPicPr>
          <p:nvPr/>
        </p:nvPicPr>
        <p:blipFill>
          <a:blip r:embed="rId3" cstate="print"/>
          <a:stretch>
            <a:fillRect/>
          </a:stretch>
        </p:blipFill>
        <p:spPr>
          <a:xfrm>
            <a:off x="9093813" y="56529"/>
            <a:ext cx="1650991" cy="462116"/>
          </a:xfrm>
          <a:prstGeom prst="rect">
            <a:avLst/>
          </a:prstGeom>
        </p:spPr>
      </p:pic>
      <p:sp>
        <p:nvSpPr>
          <p:cNvPr id="9" name="TextBox 2">
            <a:extLst>
              <a:ext uri="{FF2B5EF4-FFF2-40B4-BE49-F238E27FC236}">
                <a16:creationId xmlns:a16="http://schemas.microsoft.com/office/drawing/2014/main" id="{96AD2A2F-393B-4CC5-B9FD-C030C8E59FB9}"/>
              </a:ext>
            </a:extLst>
          </p:cNvPr>
          <p:cNvSpPr txBox="1">
            <a:spLocks noChangeArrowheads="1"/>
          </p:cNvSpPr>
          <p:nvPr/>
        </p:nvSpPr>
        <p:spPr bwMode="auto">
          <a:xfrm>
            <a:off x="227005" y="816357"/>
            <a:ext cx="7461057" cy="523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nchor="ctr">
            <a:spAutoFit/>
          </a:bodyPr>
          <a:lstStyle>
            <a:lvl1pPr marL="285750" indent="-285750"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13700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18272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22844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27416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marL="0" indent="0" algn="ctr" fontAlgn="base">
              <a:spcBef>
                <a:spcPct val="0"/>
              </a:spcBef>
              <a:spcAft>
                <a:spcPct val="0"/>
              </a:spcAft>
            </a:pPr>
            <a:r>
              <a:rPr lang="en-US" altLang="zh-CN" sz="2800" b="1" dirty="0">
                <a:solidFill>
                  <a:srgbClr val="3E3A3A">
                    <a:lumMod val="75000"/>
                  </a:srgbClr>
                </a:solidFill>
                <a:latin typeface="微软雅黑" panose="020B0503020204020204" pitchFamily="34" charset="-122"/>
                <a:ea typeface="微软雅黑" panose="020B0503020204020204" pitchFamily="34" charset="-122"/>
              </a:rPr>
              <a:t>1.</a:t>
            </a:r>
            <a:r>
              <a:rPr lang="zh-CN" altLang="en-US" sz="2800" b="1" dirty="0">
                <a:solidFill>
                  <a:srgbClr val="3E3A3A">
                    <a:lumMod val="75000"/>
                  </a:srgbClr>
                </a:solidFill>
                <a:latin typeface="微软雅黑" panose="020B0503020204020204" pitchFamily="34" charset="-122"/>
                <a:ea typeface="微软雅黑" panose="020B0503020204020204" pitchFamily="34" charset="-122"/>
              </a:rPr>
              <a:t>马克思主义中国化的科学内涵和理论成果</a:t>
            </a:r>
          </a:p>
        </p:txBody>
      </p:sp>
      <p:grpSp>
        <p:nvGrpSpPr>
          <p:cNvPr id="11" name="Group 18">
            <a:extLst>
              <a:ext uri="{FF2B5EF4-FFF2-40B4-BE49-F238E27FC236}">
                <a16:creationId xmlns:a16="http://schemas.microsoft.com/office/drawing/2014/main" id="{9579A8E0-EA9F-4C7C-8831-58546DC29F7E}"/>
              </a:ext>
            </a:extLst>
          </p:cNvPr>
          <p:cNvGrpSpPr>
            <a:grpSpLocks/>
          </p:cNvGrpSpPr>
          <p:nvPr/>
        </p:nvGrpSpPr>
        <p:grpSpPr bwMode="auto">
          <a:xfrm>
            <a:off x="1828800" y="1532027"/>
            <a:ext cx="8534400" cy="754063"/>
            <a:chOff x="2448" y="2736"/>
            <a:chExt cx="3024" cy="483"/>
          </a:xfrm>
        </p:grpSpPr>
        <p:grpSp>
          <p:nvGrpSpPr>
            <p:cNvPr id="12" name="Group 19">
              <a:extLst>
                <a:ext uri="{FF2B5EF4-FFF2-40B4-BE49-F238E27FC236}">
                  <a16:creationId xmlns:a16="http://schemas.microsoft.com/office/drawing/2014/main" id="{8B9D0C57-8124-4D52-A2A6-66BF090D716D}"/>
                </a:ext>
              </a:extLst>
            </p:cNvPr>
            <p:cNvGrpSpPr>
              <a:grpSpLocks/>
            </p:cNvGrpSpPr>
            <p:nvPr/>
          </p:nvGrpSpPr>
          <p:grpSpPr bwMode="auto">
            <a:xfrm>
              <a:off x="2448" y="2736"/>
              <a:ext cx="2976" cy="483"/>
              <a:chOff x="2976" y="2275"/>
              <a:chExt cx="2240" cy="338"/>
            </a:xfrm>
          </p:grpSpPr>
          <p:sp>
            <p:nvSpPr>
              <p:cNvPr id="15" name="AutoShape 20">
                <a:extLst>
                  <a:ext uri="{FF2B5EF4-FFF2-40B4-BE49-F238E27FC236}">
                    <a16:creationId xmlns:a16="http://schemas.microsoft.com/office/drawing/2014/main" id="{2ACACF20-F022-43D7-89DC-1E18A2A35CBF}"/>
                  </a:ext>
                </a:extLst>
              </p:cNvPr>
              <p:cNvSpPr>
                <a:spLocks noChangeArrowheads="1"/>
              </p:cNvSpPr>
              <p:nvPr/>
            </p:nvSpPr>
            <p:spPr bwMode="gray">
              <a:xfrm>
                <a:off x="2976" y="2275"/>
                <a:ext cx="2240" cy="338"/>
              </a:xfrm>
              <a:prstGeom prst="roundRect">
                <a:avLst>
                  <a:gd name="adj" fmla="val 16667"/>
                </a:avLst>
              </a:prstGeom>
              <a:solidFill>
                <a:srgbClr val="F77A1D"/>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anchor="ctr"/>
              <a:lstStyle>
                <a:lvl1pPr>
                  <a:spcBef>
                    <a:spcPct val="20000"/>
                  </a:spcBef>
                  <a:buClr>
                    <a:schemeClr val="fo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914400" fontAlgn="base">
                  <a:lnSpc>
                    <a:spcPct val="85000"/>
                  </a:lnSpc>
                  <a:spcBef>
                    <a:spcPct val="0"/>
                  </a:spcBef>
                  <a:spcAft>
                    <a:spcPct val="0"/>
                  </a:spcAft>
                  <a:buClr>
                    <a:srgbClr val="000099"/>
                  </a:buClr>
                  <a:buFont typeface="Wingdings" panose="05000000000000000000" pitchFamily="2" charset="2"/>
                  <a:buChar char="ü"/>
                  <a:defRPr/>
                </a:pPr>
                <a:endParaRPr lang="zh-CN" altLang="en-US" sz="2400" b="1" kern="0">
                  <a:solidFill>
                    <a:srgbClr val="080808"/>
                  </a:solidFill>
                  <a:latin typeface="Times New Roman" panose="02020603050405020304" pitchFamily="18" charset="0"/>
                  <a:ea typeface="幼圆" panose="02010509060101010101" pitchFamily="49" charset="-122"/>
                </a:endParaRPr>
              </a:p>
            </p:txBody>
          </p:sp>
          <p:pic>
            <p:nvPicPr>
              <p:cNvPr id="17" name="Picture 21" descr="Picture2">
                <a:extLst>
                  <a:ext uri="{FF2B5EF4-FFF2-40B4-BE49-F238E27FC236}">
                    <a16:creationId xmlns:a16="http://schemas.microsoft.com/office/drawing/2014/main" id="{AC34DAFD-57EB-466F-AEA3-E3374BDA3A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7" y="2285"/>
                <a:ext cx="2210" cy="146"/>
              </a:xfrm>
              <a:prstGeom prst="rect">
                <a:avLst/>
              </a:prstGeom>
              <a:solidFill>
                <a:srgbClr val="F77A1D"/>
              </a:solid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14" name="Rectangle 22">
              <a:extLst>
                <a:ext uri="{FF2B5EF4-FFF2-40B4-BE49-F238E27FC236}">
                  <a16:creationId xmlns:a16="http://schemas.microsoft.com/office/drawing/2014/main" id="{24E9A772-D512-41E3-876B-818514830146}"/>
                </a:ext>
              </a:extLst>
            </p:cNvPr>
            <p:cNvSpPr>
              <a:spLocks noChangeArrowheads="1"/>
            </p:cNvSpPr>
            <p:nvPr/>
          </p:nvSpPr>
          <p:spPr bwMode="gray">
            <a:xfrm>
              <a:off x="2448" y="2832"/>
              <a:ext cx="3024"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defTabSz="914400" eaLnBrk="0" fontAlgn="base" hangingPunct="0">
                <a:spcBef>
                  <a:spcPct val="0"/>
                </a:spcBef>
                <a:spcAft>
                  <a:spcPct val="0"/>
                </a:spcAft>
                <a:buClrTx/>
                <a:buFontTx/>
                <a:buNone/>
                <a:defRPr/>
              </a:pPr>
              <a:r>
                <a:rPr lang="zh-CN" altLang="en-US" sz="2800" b="1" kern="0" dirty="0">
                  <a:solidFill>
                    <a:srgbClr val="080808"/>
                  </a:solidFill>
                  <a:ea typeface="黑体" panose="02010609060101010101" pitchFamily="49" charset="-122"/>
                </a:rPr>
                <a:t>习近平新时代中国特色社会主义思想</a:t>
              </a:r>
            </a:p>
          </p:txBody>
        </p:sp>
      </p:grpSp>
      <p:sp>
        <p:nvSpPr>
          <p:cNvPr id="18" name="矩形: 圆角 2">
            <a:extLst>
              <a:ext uri="{FF2B5EF4-FFF2-40B4-BE49-F238E27FC236}">
                <a16:creationId xmlns:a16="http://schemas.microsoft.com/office/drawing/2014/main" id="{7E4DE44E-9AAE-46AC-BEA1-4FA94AE33D1D}"/>
              </a:ext>
            </a:extLst>
          </p:cNvPr>
          <p:cNvSpPr/>
          <p:nvPr/>
        </p:nvSpPr>
        <p:spPr>
          <a:xfrm>
            <a:off x="1769325" y="2719906"/>
            <a:ext cx="8562876" cy="3989321"/>
          </a:xfrm>
          <a:prstGeom prst="roundRect">
            <a:avLst>
              <a:gd name="adj" fmla="val 5404"/>
            </a:avLst>
          </a:prstGeom>
          <a:gradFill>
            <a:gsLst>
              <a:gs pos="0">
                <a:srgbClr val="C00000"/>
              </a:gs>
              <a:gs pos="59000">
                <a:srgbClr val="C00000"/>
              </a:gs>
              <a:gs pos="100000">
                <a:srgbClr val="FF3300"/>
              </a:gs>
            </a:gsLst>
            <a:lin ang="2400000" scaled="0"/>
          </a:gradFill>
          <a:ln w="12700" cap="flat" cmpd="sng" algn="ctr">
            <a:noFill/>
            <a:prstDash val="dash"/>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19" name="AutoShape 3">
            <a:extLst>
              <a:ext uri="{FF2B5EF4-FFF2-40B4-BE49-F238E27FC236}">
                <a16:creationId xmlns:a16="http://schemas.microsoft.com/office/drawing/2014/main" id="{4769C10B-8BBF-4286-A98D-036A90F9EBD6}"/>
              </a:ext>
            </a:extLst>
          </p:cNvPr>
          <p:cNvSpPr>
            <a:spLocks noChangeArrowheads="1"/>
          </p:cNvSpPr>
          <p:nvPr/>
        </p:nvSpPr>
        <p:spPr bwMode="gray">
          <a:xfrm rot="5400000">
            <a:off x="5718174" y="2355313"/>
            <a:ext cx="360363" cy="395288"/>
          </a:xfrm>
          <a:prstGeom prst="chevron">
            <a:avLst>
              <a:gd name="adj" fmla="val 52514"/>
            </a:avLst>
          </a:prstGeom>
          <a:solidFill>
            <a:srgbClr val="FF9900"/>
          </a:solidFill>
          <a:ln>
            <a:noFill/>
          </a:ln>
          <a:extLst>
            <a:ext uri="{91240B29-F687-4F45-9708-019B960494DF}">
              <a14:hiddenLine xmlns:a14="http://schemas.microsoft.com/office/drawing/2010/main" w="0" algn="ctr">
                <a:solidFill>
                  <a:srgbClr val="000000"/>
                </a:solidFill>
                <a:miter lim="800000"/>
                <a:headEnd/>
                <a:tailEnd/>
              </a14:hiddenLine>
            </a:ext>
          </a:extLst>
        </p:spPr>
        <p:txBody>
          <a:bodyPr rot="10800000" vert="eaVert" wrap="none" anchor="ctr"/>
          <a:lstStyle>
            <a:lvl1pPr>
              <a:spcBef>
                <a:spcPct val="20000"/>
              </a:spcBef>
              <a:buClr>
                <a:schemeClr val="fo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914400" fontAlgn="base">
              <a:spcBef>
                <a:spcPct val="0"/>
              </a:spcBef>
              <a:spcAft>
                <a:spcPct val="0"/>
              </a:spcAft>
              <a:buClrTx/>
              <a:buFontTx/>
              <a:buNone/>
              <a:defRPr/>
            </a:pPr>
            <a:endParaRPr lang="zh-CN" altLang="en-US" sz="1800" kern="0">
              <a:solidFill>
                <a:srgbClr val="080808"/>
              </a:solidFill>
              <a:ea typeface="宋体" panose="02010600030101010101" pitchFamily="2" charset="-122"/>
            </a:endParaRPr>
          </a:p>
        </p:txBody>
      </p:sp>
      <p:sp>
        <p:nvSpPr>
          <p:cNvPr id="23" name="矩形 22">
            <a:extLst>
              <a:ext uri="{FF2B5EF4-FFF2-40B4-BE49-F238E27FC236}">
                <a16:creationId xmlns:a16="http://schemas.microsoft.com/office/drawing/2014/main" id="{89B5CED5-BD99-4853-AFA8-EAD964FF78F2}"/>
              </a:ext>
            </a:extLst>
          </p:cNvPr>
          <p:cNvSpPr/>
          <p:nvPr/>
        </p:nvSpPr>
        <p:spPr>
          <a:xfrm>
            <a:off x="1907540" y="2947355"/>
            <a:ext cx="8208762" cy="3600345"/>
          </a:xfrm>
          <a:prstGeom prst="rect">
            <a:avLst/>
          </a:prstGeom>
        </p:spPr>
        <p:txBody>
          <a:bodyPr wrap="square">
            <a:spAutoFit/>
          </a:bodyPr>
          <a:lstStyle/>
          <a:p>
            <a:pPr defTabSz="914400">
              <a:lnSpc>
                <a:spcPct val="120000"/>
              </a:lnSpc>
              <a:defRPr/>
            </a:pPr>
            <a:r>
              <a:rPr lang="zh-CN" altLang="en-US" sz="2400" b="1" dirty="0">
                <a:solidFill>
                  <a:srgbClr val="FAD193"/>
                </a:solidFill>
                <a:latin typeface="微软雅黑"/>
                <a:ea typeface="微软雅黑"/>
                <a:cs typeface="Gisha" panose="02010600030101010101" pitchFamily="34" charset="-79"/>
              </a:rPr>
              <a:t>习近平同志对关系新时代党和国家事业发展的一系列重大理论和实践问题进行了深邃思考和科学判断，</a:t>
            </a:r>
            <a:r>
              <a:rPr lang="zh-CN" altLang="en-US" sz="2400" b="1" dirty="0">
                <a:solidFill>
                  <a:schemeClr val="accent4">
                    <a:lumMod val="20000"/>
                    <a:lumOff val="80000"/>
                  </a:schemeClr>
                </a:solidFill>
                <a:latin typeface="微软雅黑"/>
                <a:ea typeface="微软雅黑"/>
                <a:cs typeface="Gisha" panose="02010600030101010101" pitchFamily="34" charset="-79"/>
              </a:rPr>
              <a:t>就新时代坚持和发展什么样的中国特色社会主义、怎样坚持和发展中国特色社会主义，建设什么样的社会主义现代化强国、怎样建设社会主义现代化强国，建设什么样的长期执政的马克思主义政党、怎样建设长期执政的马克思主义政党等重大时代课题，</a:t>
            </a:r>
            <a:r>
              <a:rPr lang="zh-CN" altLang="en-US" sz="2400" b="1" dirty="0">
                <a:solidFill>
                  <a:srgbClr val="FAD193"/>
                </a:solidFill>
                <a:latin typeface="微软雅黑"/>
                <a:ea typeface="微软雅黑"/>
                <a:cs typeface="Gisha" panose="02010600030101010101" pitchFamily="34" charset="-79"/>
              </a:rPr>
              <a:t>提出一系列原创性的治国理政新理念新思想新战略，是习近平新时代中国特色社会主义思想的主要创立者。</a:t>
            </a:r>
          </a:p>
        </p:txBody>
      </p:sp>
    </p:spTree>
    <p:extLst>
      <p:ext uri="{BB962C8B-B14F-4D97-AF65-F5344CB8AC3E}">
        <p14:creationId xmlns:p14="http://schemas.microsoft.com/office/powerpoint/2010/main" val="1101586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slide(fromLeft)">
                                      <p:cBhvr>
                                        <p:cTn id="12" dur="500"/>
                                        <p:tgtEl>
                                          <p:spTgt spid="11"/>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8" grpId="0" animBg="1"/>
      <p:bldP spid="19" grpId="0" animBg="1"/>
      <p:bldP spid="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2192000" cy="598990"/>
          </a:xfrm>
          <a:prstGeom prst="rect">
            <a:avLst/>
          </a:prstGeom>
          <a:solidFill>
            <a:srgbClr val="C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a:ea typeface="等线" panose="02010600030101010101" pitchFamily="2" charset="-122"/>
            </a:endParaRPr>
          </a:p>
        </p:txBody>
      </p:sp>
      <p:sp>
        <p:nvSpPr>
          <p:cNvPr id="10" name="文本框 9"/>
          <p:cNvSpPr txBox="1"/>
          <p:nvPr/>
        </p:nvSpPr>
        <p:spPr>
          <a:xfrm>
            <a:off x="772256" y="-7012"/>
            <a:ext cx="7229475" cy="525657"/>
          </a:xfrm>
          <a:prstGeom prst="rect">
            <a:avLst/>
          </a:prstGeom>
          <a:noFill/>
          <a:ln w="9525">
            <a:noFill/>
          </a:ln>
        </p:spPr>
        <p:txBody>
          <a:bodyPr wrap="square">
            <a:spAutoFit/>
          </a:bodyPr>
          <a:lstStyle/>
          <a:p>
            <a:pPr defTabSz="685800">
              <a:lnSpc>
                <a:spcPct val="130000"/>
              </a:lnSpc>
              <a:defRPr/>
            </a:pPr>
            <a:r>
              <a:rPr lang="zh-CN" altLang="en-US" sz="2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二、复习串讲</a:t>
            </a:r>
            <a:endParaRPr lang="zh-CN" altLang="en-US" sz="21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任意多边形 4">
            <a:extLst>
              <a:ext uri="{FF2B5EF4-FFF2-40B4-BE49-F238E27FC236}">
                <a16:creationId xmlns:a16="http://schemas.microsoft.com/office/drawing/2014/main" id="{6C5A4201-4461-4C22-B084-30D77D3D3F4A}"/>
              </a:ext>
            </a:extLst>
          </p:cNvPr>
          <p:cNvSpPr/>
          <p:nvPr/>
        </p:nvSpPr>
        <p:spPr>
          <a:xfrm rot="5400000">
            <a:off x="404627" y="141857"/>
            <a:ext cx="203254" cy="26282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srgbClr val="C00000"/>
              </a:solidFill>
              <a:latin typeface="等线"/>
              <a:ea typeface="等线" panose="02010600030101010101" pitchFamily="2" charset="-122"/>
            </a:endParaRPr>
          </a:p>
        </p:txBody>
      </p:sp>
      <p:grpSp>
        <p:nvGrpSpPr>
          <p:cNvPr id="20" name="组合 19">
            <a:extLst>
              <a:ext uri="{FF2B5EF4-FFF2-40B4-BE49-F238E27FC236}">
                <a16:creationId xmlns:a16="http://schemas.microsoft.com/office/drawing/2014/main" id="{810B1EA8-FBAB-4DF7-B293-23A01F036D66}"/>
              </a:ext>
            </a:extLst>
          </p:cNvPr>
          <p:cNvGrpSpPr/>
          <p:nvPr/>
        </p:nvGrpSpPr>
        <p:grpSpPr>
          <a:xfrm>
            <a:off x="9865015" y="148773"/>
            <a:ext cx="2085596" cy="333740"/>
            <a:chOff x="9214564" y="259947"/>
            <a:chExt cx="2780795" cy="444987"/>
          </a:xfrm>
        </p:grpSpPr>
        <p:sp>
          <p:nvSpPr>
            <p:cNvPr id="21" name="文本框 39">
              <a:extLst>
                <a:ext uri="{FF2B5EF4-FFF2-40B4-BE49-F238E27FC236}">
                  <a16:creationId xmlns:a16="http://schemas.microsoft.com/office/drawing/2014/main" id="{AD0F4531-DB02-47ED-A9C7-A2D04BB8FA28}"/>
                </a:ext>
              </a:extLst>
            </p:cNvPr>
            <p:cNvSpPr txBox="1"/>
            <p:nvPr/>
          </p:nvSpPr>
          <p:spPr>
            <a:xfrm>
              <a:off x="9214564" y="259947"/>
              <a:ext cx="2780795" cy="444987"/>
            </a:xfrm>
            <a:prstGeom prst="rect">
              <a:avLst/>
            </a:prstGeom>
            <a:noFill/>
          </p:spPr>
          <p:txBody>
            <a:bodyPr wrap="square" lIns="79052" tIns="39526" rIns="79052" bIns="39526">
              <a:spAutoFit/>
            </a:bodyPr>
            <a:lstStyle/>
            <a:p>
              <a:pPr algn="r" defTabSz="790575">
                <a:defRPr/>
              </a:pPr>
              <a:r>
                <a:rPr lang="zh-CN" altLang="en-US" sz="1050" b="1" spc="75" dirty="0">
                  <a:solidFill>
                    <a:prstClr val="white"/>
                  </a:solidFill>
                  <a:latin typeface="微软雅黑" panose="020B0503020204020204" pitchFamily="34" charset="-122"/>
                  <a:ea typeface="微软雅黑" panose="020B0503020204020204" pitchFamily="34" charset="-122"/>
                </a:rPr>
                <a:t>马克思主义学院</a:t>
              </a:r>
              <a:endParaRPr lang="en-US" altLang="zh-CN" sz="1050" b="1" spc="75" dirty="0">
                <a:solidFill>
                  <a:prstClr val="white"/>
                </a:solidFill>
                <a:latin typeface="微软雅黑" panose="020B0503020204020204" pitchFamily="34" charset="-122"/>
                <a:ea typeface="微软雅黑" panose="020B0503020204020204" pitchFamily="34" charset="-122"/>
              </a:endParaRPr>
            </a:p>
            <a:p>
              <a:pPr algn="r" defTabSz="790575">
                <a:defRPr/>
              </a:pPr>
              <a:r>
                <a:rPr lang="en-US" altLang="zh-CN" sz="600" spc="75"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SCHOOL OF MARXISM</a:t>
              </a:r>
              <a:endParaRPr lang="zh-CN" altLang="en-US" sz="450" spc="75"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2" name="直接连接符 21">
              <a:extLst>
                <a:ext uri="{FF2B5EF4-FFF2-40B4-BE49-F238E27FC236}">
                  <a16:creationId xmlns:a16="http://schemas.microsoft.com/office/drawing/2014/main" id="{9D877EF9-A06F-4FB5-A85B-D7CA6530F93E}"/>
                </a:ext>
              </a:extLst>
            </p:cNvPr>
            <p:cNvCxnSpPr/>
            <p:nvPr/>
          </p:nvCxnSpPr>
          <p:spPr bwMode="auto">
            <a:xfrm flipH="1">
              <a:off x="10387614" y="263612"/>
              <a:ext cx="1" cy="378794"/>
            </a:xfrm>
            <a:prstGeom prst="line">
              <a:avLst/>
            </a:prstGeom>
            <a:solidFill>
              <a:schemeClr val="accent1"/>
            </a:solidFill>
            <a:ln w="38100" cap="flat" cmpd="sng" algn="ctr">
              <a:solidFill>
                <a:schemeClr val="bg1"/>
              </a:solidFill>
              <a:prstDash val="solid"/>
              <a:round/>
              <a:headEnd type="none" w="med" len="med"/>
              <a:tailEnd type="none" w="med" len="med"/>
            </a:ln>
          </p:spPr>
        </p:cxnSp>
      </p:grpSp>
      <p:pic>
        <p:nvPicPr>
          <p:cNvPr id="24" name="图片 23">
            <a:extLst>
              <a:ext uri="{FF2B5EF4-FFF2-40B4-BE49-F238E27FC236}">
                <a16:creationId xmlns:a16="http://schemas.microsoft.com/office/drawing/2014/main" id="{74789299-248E-474D-82E2-552D83681709}"/>
              </a:ext>
            </a:extLst>
          </p:cNvPr>
          <p:cNvPicPr>
            <a:picLocks noChangeAspect="1"/>
          </p:cNvPicPr>
          <p:nvPr/>
        </p:nvPicPr>
        <p:blipFill>
          <a:blip r:embed="rId3" cstate="print"/>
          <a:stretch>
            <a:fillRect/>
          </a:stretch>
        </p:blipFill>
        <p:spPr>
          <a:xfrm>
            <a:off x="9093813" y="56529"/>
            <a:ext cx="1650991" cy="462116"/>
          </a:xfrm>
          <a:prstGeom prst="rect">
            <a:avLst/>
          </a:prstGeom>
        </p:spPr>
      </p:pic>
      <p:sp>
        <p:nvSpPr>
          <p:cNvPr id="9" name="TextBox 2">
            <a:extLst>
              <a:ext uri="{FF2B5EF4-FFF2-40B4-BE49-F238E27FC236}">
                <a16:creationId xmlns:a16="http://schemas.microsoft.com/office/drawing/2014/main" id="{912D7361-E1A3-44F5-B1D0-AAB5C2A74CA7}"/>
              </a:ext>
            </a:extLst>
          </p:cNvPr>
          <p:cNvSpPr txBox="1">
            <a:spLocks noChangeArrowheads="1"/>
          </p:cNvSpPr>
          <p:nvPr/>
        </p:nvSpPr>
        <p:spPr bwMode="auto">
          <a:xfrm>
            <a:off x="-1238197" y="952361"/>
            <a:ext cx="7461057" cy="523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nchor="ctr">
            <a:spAutoFit/>
          </a:bodyPr>
          <a:lstStyle>
            <a:lvl1pPr marL="285750" indent="-285750"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13700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18272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22844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27416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marL="0" indent="0" algn="ctr" fontAlgn="base">
              <a:spcBef>
                <a:spcPct val="0"/>
              </a:spcBef>
              <a:spcAft>
                <a:spcPct val="0"/>
              </a:spcAft>
            </a:pPr>
            <a:r>
              <a:rPr lang="en-US" altLang="zh-CN" sz="2800" b="1" dirty="0">
                <a:solidFill>
                  <a:srgbClr val="3E3A3A">
                    <a:lumMod val="75000"/>
                  </a:srgbClr>
                </a:solidFill>
                <a:latin typeface="微软雅黑" panose="020B0503020204020204" pitchFamily="34" charset="-122"/>
                <a:ea typeface="微软雅黑" panose="020B0503020204020204" pitchFamily="34" charset="-122"/>
              </a:rPr>
              <a:t>2.</a:t>
            </a:r>
            <a:r>
              <a:rPr lang="zh-CN" altLang="en-US" sz="2800" b="1" dirty="0">
                <a:solidFill>
                  <a:srgbClr val="3E3A3A">
                    <a:lumMod val="75000"/>
                  </a:srgbClr>
                </a:solidFill>
                <a:latin typeface="微软雅黑" panose="020B0503020204020204" pitchFamily="34" charset="-122"/>
                <a:ea typeface="微软雅黑" panose="020B0503020204020204" pitchFamily="34" charset="-122"/>
              </a:rPr>
              <a:t>毛泽东思想活的灵魂</a:t>
            </a:r>
          </a:p>
        </p:txBody>
      </p:sp>
      <p:grpSp>
        <p:nvGrpSpPr>
          <p:cNvPr id="11" name="组合 4">
            <a:extLst>
              <a:ext uri="{FF2B5EF4-FFF2-40B4-BE49-F238E27FC236}">
                <a16:creationId xmlns:a16="http://schemas.microsoft.com/office/drawing/2014/main" id="{29815FC9-44AE-4FC4-BBC3-8AC4672BEE33}"/>
              </a:ext>
            </a:extLst>
          </p:cNvPr>
          <p:cNvGrpSpPr>
            <a:grpSpLocks/>
          </p:cNvGrpSpPr>
          <p:nvPr/>
        </p:nvGrpSpPr>
        <p:grpSpPr bwMode="auto">
          <a:xfrm>
            <a:off x="2587486" y="2532544"/>
            <a:ext cx="1851025" cy="2087563"/>
            <a:chOff x="1995488" y="3736975"/>
            <a:chExt cx="1647825" cy="1858963"/>
          </a:xfrm>
        </p:grpSpPr>
        <p:sp>
          <p:nvSpPr>
            <p:cNvPr id="12" name="任意多边形 3">
              <a:extLst>
                <a:ext uri="{FF2B5EF4-FFF2-40B4-BE49-F238E27FC236}">
                  <a16:creationId xmlns:a16="http://schemas.microsoft.com/office/drawing/2014/main" id="{C39C916C-13E3-4810-9B11-04B27D7FCC2A}"/>
                </a:ext>
              </a:extLst>
            </p:cNvPr>
            <p:cNvSpPr/>
            <p:nvPr/>
          </p:nvSpPr>
          <p:spPr>
            <a:xfrm>
              <a:off x="1995488" y="3736975"/>
              <a:ext cx="1647825" cy="1649741"/>
            </a:xfrm>
            <a:custGeom>
              <a:avLst/>
              <a:gdLst>
                <a:gd name="connsiteX0" fmla="*/ 900867 w 1801733"/>
                <a:gd name="connsiteY0" fmla="*/ 0 h 1801730"/>
                <a:gd name="connsiteX1" fmla="*/ 1801733 w 1801733"/>
                <a:gd name="connsiteY1" fmla="*/ 900865 h 1801730"/>
                <a:gd name="connsiteX2" fmla="*/ 900867 w 1801733"/>
                <a:gd name="connsiteY2" fmla="*/ 1801730 h 1801730"/>
                <a:gd name="connsiteX3" fmla="*/ 0 w 1801733"/>
                <a:gd name="connsiteY3" fmla="*/ 900865 h 1801730"/>
                <a:gd name="connsiteX4" fmla="*/ 900867 w 1801733"/>
                <a:gd name="connsiteY4" fmla="*/ 0 h 1801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1733" h="1801730">
                  <a:moveTo>
                    <a:pt x="900867" y="0"/>
                  </a:moveTo>
                  <a:cubicBezTo>
                    <a:pt x="1398401" y="0"/>
                    <a:pt x="1801733" y="403331"/>
                    <a:pt x="1801733" y="900865"/>
                  </a:cubicBezTo>
                  <a:cubicBezTo>
                    <a:pt x="1801733" y="1398399"/>
                    <a:pt x="1398401" y="1801730"/>
                    <a:pt x="900867" y="1801730"/>
                  </a:cubicBezTo>
                  <a:cubicBezTo>
                    <a:pt x="403331" y="1801730"/>
                    <a:pt x="0" y="1398399"/>
                    <a:pt x="0" y="900865"/>
                  </a:cubicBezTo>
                  <a:cubicBezTo>
                    <a:pt x="0" y="403331"/>
                    <a:pt x="403331" y="0"/>
                    <a:pt x="900867" y="0"/>
                  </a:cubicBezTo>
                  <a:close/>
                </a:path>
              </a:pathLst>
            </a:custGeom>
            <a:solidFill>
              <a:sysClr val="window" lastClr="FFFFFF"/>
            </a:solidFill>
            <a:ln w="381000" cap="flat" cmpd="sng" algn="ctr">
              <a:solidFill>
                <a:srgbClr val="C0504D"/>
              </a:solidFill>
              <a:prstDash val="solid"/>
              <a:miter lim="800000"/>
            </a:ln>
            <a:effectLst>
              <a:outerShdw blurRad="63500" sx="102000" sy="102000" algn="ctr" rotWithShape="0">
                <a:sysClr val="windowText" lastClr="000000">
                  <a:lumMod val="50000"/>
                  <a:lumOff val="50000"/>
                  <a:alpha val="40000"/>
                </a:sys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srgbClr val="C0504D"/>
                </a:solidFill>
                <a:effectLst/>
                <a:uLnTx/>
                <a:uFillTx/>
                <a:latin typeface="微软雅黑" panose="020B0503020204020204" pitchFamily="34" charset="-122"/>
                <a:ea typeface="Microsoft YaHei"/>
                <a:cs typeface="+mn-cs"/>
              </a:endParaRPr>
            </a:p>
          </p:txBody>
        </p:sp>
        <p:sp>
          <p:nvSpPr>
            <p:cNvPr id="14" name="矩形 13">
              <a:extLst>
                <a:ext uri="{FF2B5EF4-FFF2-40B4-BE49-F238E27FC236}">
                  <a16:creationId xmlns:a16="http://schemas.microsoft.com/office/drawing/2014/main" id="{23011ABD-CB16-4A06-95F3-BD3463C1AE09}"/>
                </a:ext>
              </a:extLst>
            </p:cNvPr>
            <p:cNvSpPr/>
            <p:nvPr/>
          </p:nvSpPr>
          <p:spPr>
            <a:xfrm rot="5400000" flipH="1">
              <a:off x="2603817" y="5205114"/>
              <a:ext cx="431167" cy="350481"/>
            </a:xfrm>
            <a:prstGeom prst="rect">
              <a:avLst/>
            </a:prstGeom>
            <a:solidFill>
              <a:sysClr val="window" lastClr="FFFFFF"/>
            </a:solidFill>
            <a:ln w="25400" cap="flat" cmpd="sng" algn="ctr">
              <a:noFill/>
              <a:prstDash val="solid"/>
            </a:ln>
            <a:effectLst/>
          </p:spPr>
          <p:txBody>
            <a:bodyPr lIns="68580" tIns="34290" rIns="68580" bIns="3429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 lastClr="FFFFFF"/>
                </a:solidFill>
                <a:effectLst/>
                <a:uLnTx/>
                <a:uFillTx/>
                <a:latin typeface="Calibri" panose="020F0502020204030204"/>
                <a:ea typeface="Microsoft YaHei"/>
              </a:endParaRPr>
            </a:p>
          </p:txBody>
        </p:sp>
        <p:sp>
          <p:nvSpPr>
            <p:cNvPr id="15" name="等腰三角形 14">
              <a:extLst>
                <a:ext uri="{FF2B5EF4-FFF2-40B4-BE49-F238E27FC236}">
                  <a16:creationId xmlns:a16="http://schemas.microsoft.com/office/drawing/2014/main" id="{6A95AC3A-EECF-4B16-B7D2-6BA7999C83E8}"/>
                </a:ext>
              </a:extLst>
            </p:cNvPr>
            <p:cNvSpPr/>
            <p:nvPr/>
          </p:nvSpPr>
          <p:spPr>
            <a:xfrm flipH="1">
              <a:off x="2717648" y="5290587"/>
              <a:ext cx="203505" cy="176707"/>
            </a:xfrm>
            <a:prstGeom prst="triangle">
              <a:avLst/>
            </a:prstGeom>
            <a:solidFill>
              <a:srgbClr val="C0504D"/>
            </a:solidFill>
            <a:ln w="25400" cap="flat" cmpd="sng" algn="ctr">
              <a:noFill/>
              <a:prstDash val="solid"/>
            </a:ln>
            <a:effectLst/>
          </p:spPr>
          <p:txBody>
            <a:bodyPr lIns="68580" tIns="34290" rIns="68580" bIns="3429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 lastClr="FFFFFF"/>
                </a:solidFill>
                <a:effectLst/>
                <a:uLnTx/>
                <a:uFillTx/>
                <a:latin typeface="Calibri" panose="020F0502020204030204"/>
                <a:ea typeface="Microsoft YaHei"/>
              </a:endParaRPr>
            </a:p>
          </p:txBody>
        </p:sp>
      </p:grpSp>
      <p:grpSp>
        <p:nvGrpSpPr>
          <p:cNvPr id="17" name="组合 23">
            <a:extLst>
              <a:ext uri="{FF2B5EF4-FFF2-40B4-BE49-F238E27FC236}">
                <a16:creationId xmlns:a16="http://schemas.microsoft.com/office/drawing/2014/main" id="{66891993-4DF2-4387-B601-619F33C47671}"/>
              </a:ext>
            </a:extLst>
          </p:cNvPr>
          <p:cNvGrpSpPr>
            <a:grpSpLocks/>
          </p:cNvGrpSpPr>
          <p:nvPr/>
        </p:nvGrpSpPr>
        <p:grpSpPr bwMode="auto">
          <a:xfrm>
            <a:off x="5187811" y="2532544"/>
            <a:ext cx="1849437" cy="2087563"/>
            <a:chOff x="1995488" y="3736975"/>
            <a:chExt cx="1647825" cy="1858963"/>
          </a:xfrm>
        </p:grpSpPr>
        <p:sp>
          <p:nvSpPr>
            <p:cNvPr id="18" name="任意多边形 3">
              <a:extLst>
                <a:ext uri="{FF2B5EF4-FFF2-40B4-BE49-F238E27FC236}">
                  <a16:creationId xmlns:a16="http://schemas.microsoft.com/office/drawing/2014/main" id="{E8BB5B9C-E163-4D86-83A0-107D408FCC46}"/>
                </a:ext>
              </a:extLst>
            </p:cNvPr>
            <p:cNvSpPr/>
            <p:nvPr/>
          </p:nvSpPr>
          <p:spPr>
            <a:xfrm>
              <a:off x="1995488" y="3736975"/>
              <a:ext cx="1647825" cy="1649741"/>
            </a:xfrm>
            <a:custGeom>
              <a:avLst/>
              <a:gdLst>
                <a:gd name="connsiteX0" fmla="*/ 900867 w 1801733"/>
                <a:gd name="connsiteY0" fmla="*/ 0 h 1801730"/>
                <a:gd name="connsiteX1" fmla="*/ 1801733 w 1801733"/>
                <a:gd name="connsiteY1" fmla="*/ 900865 h 1801730"/>
                <a:gd name="connsiteX2" fmla="*/ 900867 w 1801733"/>
                <a:gd name="connsiteY2" fmla="*/ 1801730 h 1801730"/>
                <a:gd name="connsiteX3" fmla="*/ 0 w 1801733"/>
                <a:gd name="connsiteY3" fmla="*/ 900865 h 1801730"/>
                <a:gd name="connsiteX4" fmla="*/ 900867 w 1801733"/>
                <a:gd name="connsiteY4" fmla="*/ 0 h 1801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1733" h="1801730">
                  <a:moveTo>
                    <a:pt x="900867" y="0"/>
                  </a:moveTo>
                  <a:cubicBezTo>
                    <a:pt x="1398401" y="0"/>
                    <a:pt x="1801733" y="403331"/>
                    <a:pt x="1801733" y="900865"/>
                  </a:cubicBezTo>
                  <a:cubicBezTo>
                    <a:pt x="1801733" y="1398399"/>
                    <a:pt x="1398401" y="1801730"/>
                    <a:pt x="900867" y="1801730"/>
                  </a:cubicBezTo>
                  <a:cubicBezTo>
                    <a:pt x="403331" y="1801730"/>
                    <a:pt x="0" y="1398399"/>
                    <a:pt x="0" y="900865"/>
                  </a:cubicBezTo>
                  <a:cubicBezTo>
                    <a:pt x="0" y="403331"/>
                    <a:pt x="403331" y="0"/>
                    <a:pt x="900867" y="0"/>
                  </a:cubicBezTo>
                  <a:close/>
                </a:path>
              </a:pathLst>
            </a:custGeom>
            <a:solidFill>
              <a:sysClr val="window" lastClr="FFFFFF"/>
            </a:solidFill>
            <a:ln w="381000" cap="flat" cmpd="sng" algn="ctr">
              <a:solidFill>
                <a:srgbClr val="C0504D"/>
              </a:solidFill>
              <a:prstDash val="solid"/>
              <a:miter lim="800000"/>
            </a:ln>
            <a:effectLst>
              <a:outerShdw blurRad="63500" sx="102000" sy="102000" algn="ctr" rotWithShape="0">
                <a:sysClr val="windowText" lastClr="000000">
                  <a:lumMod val="50000"/>
                  <a:lumOff val="50000"/>
                  <a:alpha val="40000"/>
                </a:sys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srgbClr val="C0504D"/>
                </a:solidFill>
                <a:effectLst/>
                <a:uLnTx/>
                <a:uFillTx/>
                <a:latin typeface="微软雅黑" panose="020B0503020204020204" pitchFamily="34" charset="-122"/>
                <a:ea typeface="Microsoft YaHei"/>
                <a:cs typeface="+mn-cs"/>
              </a:endParaRPr>
            </a:p>
          </p:txBody>
        </p:sp>
        <p:sp>
          <p:nvSpPr>
            <p:cNvPr id="19" name="矩形 18">
              <a:extLst>
                <a:ext uri="{FF2B5EF4-FFF2-40B4-BE49-F238E27FC236}">
                  <a16:creationId xmlns:a16="http://schemas.microsoft.com/office/drawing/2014/main" id="{148F0A2A-72D1-482D-80D6-EA05A325C484}"/>
                </a:ext>
              </a:extLst>
            </p:cNvPr>
            <p:cNvSpPr/>
            <p:nvPr/>
          </p:nvSpPr>
          <p:spPr>
            <a:xfrm rot="5400000" flipH="1">
              <a:off x="2603818" y="5205670"/>
              <a:ext cx="431167" cy="349368"/>
            </a:xfrm>
            <a:prstGeom prst="rect">
              <a:avLst/>
            </a:prstGeom>
            <a:solidFill>
              <a:sysClr val="window" lastClr="FFFFFF"/>
            </a:solidFill>
            <a:ln w="25400" cap="flat" cmpd="sng" algn="ctr">
              <a:noFill/>
              <a:prstDash val="solid"/>
            </a:ln>
            <a:effectLst/>
          </p:spPr>
          <p:txBody>
            <a:bodyPr lIns="68580" tIns="34290" rIns="68580" bIns="3429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 lastClr="FFFFFF"/>
                </a:solidFill>
                <a:effectLst/>
                <a:uLnTx/>
                <a:uFillTx/>
                <a:latin typeface="Calibri" panose="020F0502020204030204"/>
                <a:ea typeface="Microsoft YaHei"/>
              </a:endParaRPr>
            </a:p>
          </p:txBody>
        </p:sp>
        <p:sp>
          <p:nvSpPr>
            <p:cNvPr id="23" name="等腰三角形 22">
              <a:extLst>
                <a:ext uri="{FF2B5EF4-FFF2-40B4-BE49-F238E27FC236}">
                  <a16:creationId xmlns:a16="http://schemas.microsoft.com/office/drawing/2014/main" id="{BC5EE41F-5096-4EC2-B077-E50E692BB02B}"/>
                </a:ext>
              </a:extLst>
            </p:cNvPr>
            <p:cNvSpPr/>
            <p:nvPr/>
          </p:nvSpPr>
          <p:spPr>
            <a:xfrm flipH="1">
              <a:off x="2718268" y="5290587"/>
              <a:ext cx="202266" cy="176707"/>
            </a:xfrm>
            <a:prstGeom prst="triangle">
              <a:avLst/>
            </a:prstGeom>
            <a:solidFill>
              <a:srgbClr val="C0504D"/>
            </a:solidFill>
            <a:ln w="25400" cap="flat" cmpd="sng" algn="ctr">
              <a:noFill/>
              <a:prstDash val="solid"/>
            </a:ln>
            <a:effectLst/>
          </p:spPr>
          <p:txBody>
            <a:bodyPr lIns="68580" tIns="34290" rIns="68580" bIns="3429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 lastClr="FFFFFF"/>
                </a:solidFill>
                <a:effectLst/>
                <a:uLnTx/>
                <a:uFillTx/>
                <a:latin typeface="Calibri" panose="020F0502020204030204"/>
                <a:ea typeface="Microsoft YaHei"/>
              </a:endParaRPr>
            </a:p>
          </p:txBody>
        </p:sp>
      </p:grpSp>
      <p:grpSp>
        <p:nvGrpSpPr>
          <p:cNvPr id="25" name="组合 34">
            <a:extLst>
              <a:ext uri="{FF2B5EF4-FFF2-40B4-BE49-F238E27FC236}">
                <a16:creationId xmlns:a16="http://schemas.microsoft.com/office/drawing/2014/main" id="{E16FB19F-4C6D-44AC-A6F6-B85F835563DA}"/>
              </a:ext>
            </a:extLst>
          </p:cNvPr>
          <p:cNvGrpSpPr>
            <a:grpSpLocks/>
          </p:cNvGrpSpPr>
          <p:nvPr/>
        </p:nvGrpSpPr>
        <p:grpSpPr bwMode="auto">
          <a:xfrm>
            <a:off x="7786548" y="2532544"/>
            <a:ext cx="1849438" cy="2087563"/>
            <a:chOff x="1995488" y="3736975"/>
            <a:chExt cx="1647825" cy="1858963"/>
          </a:xfrm>
        </p:grpSpPr>
        <p:sp>
          <p:nvSpPr>
            <p:cNvPr id="26" name="任意多边形 3">
              <a:extLst>
                <a:ext uri="{FF2B5EF4-FFF2-40B4-BE49-F238E27FC236}">
                  <a16:creationId xmlns:a16="http://schemas.microsoft.com/office/drawing/2014/main" id="{844579F5-D8CF-44C3-99AF-B70E609AEC39}"/>
                </a:ext>
              </a:extLst>
            </p:cNvPr>
            <p:cNvSpPr/>
            <p:nvPr/>
          </p:nvSpPr>
          <p:spPr>
            <a:xfrm>
              <a:off x="1995488" y="3736975"/>
              <a:ext cx="1647825" cy="1649741"/>
            </a:xfrm>
            <a:custGeom>
              <a:avLst/>
              <a:gdLst>
                <a:gd name="connsiteX0" fmla="*/ 900867 w 1801733"/>
                <a:gd name="connsiteY0" fmla="*/ 0 h 1801730"/>
                <a:gd name="connsiteX1" fmla="*/ 1801733 w 1801733"/>
                <a:gd name="connsiteY1" fmla="*/ 900865 h 1801730"/>
                <a:gd name="connsiteX2" fmla="*/ 900867 w 1801733"/>
                <a:gd name="connsiteY2" fmla="*/ 1801730 h 1801730"/>
                <a:gd name="connsiteX3" fmla="*/ 0 w 1801733"/>
                <a:gd name="connsiteY3" fmla="*/ 900865 h 1801730"/>
                <a:gd name="connsiteX4" fmla="*/ 900867 w 1801733"/>
                <a:gd name="connsiteY4" fmla="*/ 0 h 1801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1733" h="1801730">
                  <a:moveTo>
                    <a:pt x="900867" y="0"/>
                  </a:moveTo>
                  <a:cubicBezTo>
                    <a:pt x="1398401" y="0"/>
                    <a:pt x="1801733" y="403331"/>
                    <a:pt x="1801733" y="900865"/>
                  </a:cubicBezTo>
                  <a:cubicBezTo>
                    <a:pt x="1801733" y="1398399"/>
                    <a:pt x="1398401" y="1801730"/>
                    <a:pt x="900867" y="1801730"/>
                  </a:cubicBezTo>
                  <a:cubicBezTo>
                    <a:pt x="403331" y="1801730"/>
                    <a:pt x="0" y="1398399"/>
                    <a:pt x="0" y="900865"/>
                  </a:cubicBezTo>
                  <a:cubicBezTo>
                    <a:pt x="0" y="403331"/>
                    <a:pt x="403331" y="0"/>
                    <a:pt x="900867" y="0"/>
                  </a:cubicBezTo>
                  <a:close/>
                </a:path>
              </a:pathLst>
            </a:custGeom>
            <a:solidFill>
              <a:sysClr val="window" lastClr="FFFFFF"/>
            </a:solidFill>
            <a:ln w="381000" cap="flat" cmpd="sng" algn="ctr">
              <a:solidFill>
                <a:srgbClr val="C0504D"/>
              </a:solidFill>
              <a:prstDash val="solid"/>
              <a:miter lim="800000"/>
            </a:ln>
            <a:effectLst>
              <a:outerShdw blurRad="63500" sx="102000" sy="102000" algn="ctr" rotWithShape="0">
                <a:sysClr val="windowText" lastClr="000000">
                  <a:lumMod val="50000"/>
                  <a:lumOff val="50000"/>
                  <a:alpha val="40000"/>
                </a:sys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srgbClr val="C0504D"/>
                </a:solidFill>
                <a:effectLst/>
                <a:uLnTx/>
                <a:uFillTx/>
                <a:latin typeface="微软雅黑" panose="020B0503020204020204" pitchFamily="34" charset="-122"/>
                <a:ea typeface="Microsoft YaHei"/>
                <a:cs typeface="+mn-cs"/>
              </a:endParaRPr>
            </a:p>
          </p:txBody>
        </p:sp>
        <p:sp>
          <p:nvSpPr>
            <p:cNvPr id="27" name="矩形 26">
              <a:extLst>
                <a:ext uri="{FF2B5EF4-FFF2-40B4-BE49-F238E27FC236}">
                  <a16:creationId xmlns:a16="http://schemas.microsoft.com/office/drawing/2014/main" id="{B0D7B8D3-66F4-49D3-B199-7EE17BA355B2}"/>
                </a:ext>
              </a:extLst>
            </p:cNvPr>
            <p:cNvSpPr/>
            <p:nvPr/>
          </p:nvSpPr>
          <p:spPr>
            <a:xfrm rot="5400000" flipH="1">
              <a:off x="2603817" y="5205671"/>
              <a:ext cx="431167" cy="349367"/>
            </a:xfrm>
            <a:prstGeom prst="rect">
              <a:avLst/>
            </a:prstGeom>
            <a:solidFill>
              <a:sysClr val="window" lastClr="FFFFFF"/>
            </a:solidFill>
            <a:ln w="25400" cap="flat" cmpd="sng" algn="ctr">
              <a:noFill/>
              <a:prstDash val="solid"/>
            </a:ln>
            <a:effectLst/>
          </p:spPr>
          <p:txBody>
            <a:bodyPr lIns="68580" tIns="34290" rIns="68580" bIns="3429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 lastClr="FFFFFF"/>
                </a:solidFill>
                <a:effectLst/>
                <a:uLnTx/>
                <a:uFillTx/>
                <a:latin typeface="Calibri" panose="020F0502020204030204"/>
                <a:ea typeface="Microsoft YaHei"/>
              </a:endParaRPr>
            </a:p>
          </p:txBody>
        </p:sp>
        <p:sp>
          <p:nvSpPr>
            <p:cNvPr id="28" name="等腰三角形 27">
              <a:extLst>
                <a:ext uri="{FF2B5EF4-FFF2-40B4-BE49-F238E27FC236}">
                  <a16:creationId xmlns:a16="http://schemas.microsoft.com/office/drawing/2014/main" id="{9C0097B9-31C8-4F8E-B4CF-02938191C6CF}"/>
                </a:ext>
              </a:extLst>
            </p:cNvPr>
            <p:cNvSpPr/>
            <p:nvPr/>
          </p:nvSpPr>
          <p:spPr>
            <a:xfrm flipH="1">
              <a:off x="2718268" y="5290587"/>
              <a:ext cx="202265" cy="176707"/>
            </a:xfrm>
            <a:prstGeom prst="triangle">
              <a:avLst/>
            </a:prstGeom>
            <a:solidFill>
              <a:srgbClr val="C0504D"/>
            </a:solidFill>
            <a:ln w="25400" cap="flat" cmpd="sng" algn="ctr">
              <a:noFill/>
              <a:prstDash val="solid"/>
            </a:ln>
            <a:effectLst/>
          </p:spPr>
          <p:txBody>
            <a:bodyPr lIns="68580" tIns="34290" rIns="68580" bIns="3429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 lastClr="FFFFFF"/>
                </a:solidFill>
                <a:effectLst/>
                <a:uLnTx/>
                <a:uFillTx/>
                <a:latin typeface="Calibri" panose="020F0502020204030204"/>
                <a:ea typeface="Microsoft YaHei"/>
              </a:endParaRPr>
            </a:p>
          </p:txBody>
        </p:sp>
      </p:grpSp>
      <p:sp>
        <p:nvSpPr>
          <p:cNvPr id="29" name="矩形 28">
            <a:extLst>
              <a:ext uri="{FF2B5EF4-FFF2-40B4-BE49-F238E27FC236}">
                <a16:creationId xmlns:a16="http://schemas.microsoft.com/office/drawing/2014/main" id="{4BF45D2C-4730-4EEF-B4E8-26EEB99CE615}"/>
              </a:ext>
            </a:extLst>
          </p:cNvPr>
          <p:cNvSpPr/>
          <p:nvPr/>
        </p:nvSpPr>
        <p:spPr>
          <a:xfrm>
            <a:off x="2812911" y="3227869"/>
            <a:ext cx="1628775" cy="461963"/>
          </a:xfrm>
          <a:prstGeom prst="rect">
            <a:avLst/>
          </a:prstGeom>
        </p:spPr>
        <p:txBody>
          <a:bodyPr>
            <a:spAutoFit/>
          </a:bodyPr>
          <a:lstStyle/>
          <a:p>
            <a:pPr fontAlgn="base">
              <a:spcBef>
                <a:spcPct val="0"/>
              </a:spcBef>
              <a:spcAft>
                <a:spcPct val="0"/>
              </a:spcAft>
              <a:defRPr/>
            </a:pPr>
            <a:r>
              <a:rPr lang="zh-CN" altLang="en-US" sz="2400" dirty="0">
                <a:solidFill>
                  <a:prstClr val="black"/>
                </a:solidFill>
                <a:latin typeface="Arial"/>
                <a:ea typeface="Microsoft YaHei"/>
                <a:cs typeface="+mn-ea"/>
                <a:sym typeface="+mn-lt"/>
              </a:rPr>
              <a:t>实事求是</a:t>
            </a:r>
            <a:endParaRPr lang="en-US" altLang="zh-CN" sz="2400" dirty="0">
              <a:solidFill>
                <a:prstClr val="black"/>
              </a:solidFill>
              <a:latin typeface="Arial"/>
              <a:ea typeface="Microsoft YaHei"/>
              <a:cs typeface="+mn-ea"/>
              <a:sym typeface="+mn-lt"/>
            </a:endParaRPr>
          </a:p>
        </p:txBody>
      </p:sp>
      <p:sp>
        <p:nvSpPr>
          <p:cNvPr id="30" name="矩形 29">
            <a:extLst>
              <a:ext uri="{FF2B5EF4-FFF2-40B4-BE49-F238E27FC236}">
                <a16:creationId xmlns:a16="http://schemas.microsoft.com/office/drawing/2014/main" id="{DB5C0EAC-BECD-4D3B-8AB6-D04CFF94E3C8}"/>
              </a:ext>
            </a:extLst>
          </p:cNvPr>
          <p:cNvSpPr/>
          <p:nvPr/>
        </p:nvSpPr>
        <p:spPr>
          <a:xfrm>
            <a:off x="5408473" y="3227869"/>
            <a:ext cx="1628775" cy="461963"/>
          </a:xfrm>
          <a:prstGeom prst="rect">
            <a:avLst/>
          </a:prstGeom>
        </p:spPr>
        <p:txBody>
          <a:bodyPr>
            <a:spAutoFit/>
          </a:bodyPr>
          <a:lstStyle/>
          <a:p>
            <a:pPr fontAlgn="base">
              <a:spcBef>
                <a:spcPct val="0"/>
              </a:spcBef>
              <a:spcAft>
                <a:spcPct val="0"/>
              </a:spcAft>
              <a:defRPr/>
            </a:pPr>
            <a:r>
              <a:rPr lang="zh-CN" altLang="en-US" sz="2400" dirty="0">
                <a:solidFill>
                  <a:prstClr val="black"/>
                </a:solidFill>
                <a:latin typeface="Arial"/>
                <a:ea typeface="Microsoft YaHei"/>
                <a:cs typeface="+mn-ea"/>
                <a:sym typeface="+mn-lt"/>
              </a:rPr>
              <a:t>群众路线</a:t>
            </a:r>
          </a:p>
        </p:txBody>
      </p:sp>
      <p:sp>
        <p:nvSpPr>
          <p:cNvPr id="31" name="矩形 30">
            <a:extLst>
              <a:ext uri="{FF2B5EF4-FFF2-40B4-BE49-F238E27FC236}">
                <a16:creationId xmlns:a16="http://schemas.microsoft.com/office/drawing/2014/main" id="{B6649D22-7AA3-477C-9F10-B767546C1AC7}"/>
              </a:ext>
            </a:extLst>
          </p:cNvPr>
          <p:cNvSpPr/>
          <p:nvPr/>
        </p:nvSpPr>
        <p:spPr>
          <a:xfrm>
            <a:off x="8016736" y="3227869"/>
            <a:ext cx="1628775" cy="461963"/>
          </a:xfrm>
          <a:prstGeom prst="rect">
            <a:avLst/>
          </a:prstGeom>
        </p:spPr>
        <p:txBody>
          <a:bodyPr>
            <a:spAutoFit/>
          </a:bodyPr>
          <a:lstStyle/>
          <a:p>
            <a:pPr fontAlgn="base">
              <a:spcBef>
                <a:spcPct val="0"/>
              </a:spcBef>
              <a:spcAft>
                <a:spcPct val="0"/>
              </a:spcAft>
              <a:defRPr/>
            </a:pPr>
            <a:r>
              <a:rPr lang="zh-CN" altLang="en-US" sz="2400" dirty="0">
                <a:solidFill>
                  <a:prstClr val="black"/>
                </a:solidFill>
                <a:latin typeface="Arial"/>
                <a:ea typeface="Microsoft YaHei"/>
                <a:cs typeface="+mn-ea"/>
                <a:sym typeface="+mn-lt"/>
              </a:rPr>
              <a:t>独立自主</a:t>
            </a:r>
          </a:p>
        </p:txBody>
      </p:sp>
    </p:spTree>
    <p:extLst>
      <p:ext uri="{BB962C8B-B14F-4D97-AF65-F5344CB8AC3E}">
        <p14:creationId xmlns:p14="http://schemas.microsoft.com/office/powerpoint/2010/main" val="4145783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9" grpId="0"/>
      <p:bldP spid="30" grpId="0"/>
      <p:bldP spid="3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B7CA75F-E470-4D4F-8811-B047850DCCA4}"/>
              </a:ext>
            </a:extLst>
          </p:cNvPr>
          <p:cNvPicPr>
            <a:picLocks noChangeAspect="1"/>
          </p:cNvPicPr>
          <p:nvPr/>
        </p:nvPicPr>
        <p:blipFill rotWithShape="1">
          <a:blip r:embed="rId2" cstate="hqprint"/>
          <a:srcRect l="29063" r="32938"/>
          <a:stretch>
            <a:fillRect/>
          </a:stretch>
        </p:blipFill>
        <p:spPr>
          <a:xfrm>
            <a:off x="-18278" y="0"/>
            <a:ext cx="3933053" cy="6857999"/>
          </a:xfrm>
          <a:prstGeom prst="rect">
            <a:avLst/>
          </a:prstGeom>
        </p:spPr>
      </p:pic>
      <p:sp>
        <p:nvSpPr>
          <p:cNvPr id="7" name="矩形 6">
            <a:extLst>
              <a:ext uri="{FF2B5EF4-FFF2-40B4-BE49-F238E27FC236}">
                <a16:creationId xmlns:a16="http://schemas.microsoft.com/office/drawing/2014/main" id="{5DF811CC-D5C7-47A2-8553-EB8CB1A44DCD}"/>
              </a:ext>
            </a:extLst>
          </p:cNvPr>
          <p:cNvSpPr/>
          <p:nvPr/>
        </p:nvSpPr>
        <p:spPr>
          <a:xfrm>
            <a:off x="-29845" y="-1"/>
            <a:ext cx="3944620" cy="6857999"/>
          </a:xfrm>
          <a:prstGeom prst="rect">
            <a:avLst/>
          </a:prstGeom>
          <a:solidFill>
            <a:srgbClr val="CC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271B9C3-7371-4812-B3C8-B18A0778C0A5}"/>
              </a:ext>
            </a:extLst>
          </p:cNvPr>
          <p:cNvSpPr/>
          <p:nvPr/>
        </p:nvSpPr>
        <p:spPr>
          <a:xfrm flipH="1">
            <a:off x="-29845" y="-2"/>
            <a:ext cx="3944620" cy="6858000"/>
          </a:xfrm>
          <a:prstGeom prst="rect">
            <a:avLst/>
          </a:prstGeom>
          <a:gradFill flip="none" rotWithShape="1">
            <a:gsLst>
              <a:gs pos="0">
                <a:srgbClr val="C00000"/>
              </a:gs>
              <a:gs pos="22000">
                <a:srgbClr val="BE1818"/>
              </a:gs>
              <a:gs pos="100000">
                <a:srgbClr val="FFFFFF">
                  <a:alpha val="48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8" name="组合 7">
            <a:extLst>
              <a:ext uri="{FF2B5EF4-FFF2-40B4-BE49-F238E27FC236}">
                <a16:creationId xmlns:a16="http://schemas.microsoft.com/office/drawing/2014/main" id="{C9A370FE-22E3-4CA2-8EF8-E6A3B64C3422}"/>
              </a:ext>
            </a:extLst>
          </p:cNvPr>
          <p:cNvGrpSpPr/>
          <p:nvPr/>
        </p:nvGrpSpPr>
        <p:grpSpPr>
          <a:xfrm>
            <a:off x="4953299" y="2315338"/>
            <a:ext cx="668817" cy="2529666"/>
            <a:chOff x="939705" y="612735"/>
            <a:chExt cx="891753" cy="3372887"/>
          </a:xfrm>
        </p:grpSpPr>
        <p:sp>
          <p:nvSpPr>
            <p:cNvPr id="9" name="任意多边形 24610">
              <a:extLst>
                <a:ext uri="{FF2B5EF4-FFF2-40B4-BE49-F238E27FC236}">
                  <a16:creationId xmlns:a16="http://schemas.microsoft.com/office/drawing/2014/main" id="{A06B0E56-5426-42BB-A778-2D16246AC680}"/>
                </a:ext>
              </a:extLst>
            </p:cNvPr>
            <p:cNvSpPr>
              <a:spLocks noChangeArrowheads="1"/>
            </p:cNvSpPr>
            <p:nvPr/>
          </p:nvSpPr>
          <p:spPr bwMode="auto">
            <a:xfrm>
              <a:off x="939705" y="612735"/>
              <a:ext cx="409575" cy="2019495"/>
            </a:xfrm>
            <a:custGeom>
              <a:avLst/>
              <a:gdLst>
                <a:gd name="T0" fmla="*/ 10800 w 21600"/>
                <a:gd name="T1" fmla="*/ 10800 h 21600"/>
                <a:gd name="T2" fmla="*/ 10800 w 21600"/>
                <a:gd name="T3" fmla="*/ 10800 h 21600"/>
                <a:gd name="T4" fmla="*/ 10800 w 21600"/>
                <a:gd name="T5" fmla="*/ 10800 h 21600"/>
                <a:gd name="T6" fmla="*/ 10800 w 21600"/>
                <a:gd name="T7" fmla="*/ 108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defTabSz="685783">
                <a:defRPr/>
              </a:pPr>
              <a:r>
                <a:rPr lang="zh-CN" altLang="en-US" sz="3600" dirty="0">
                  <a:solidFill>
                    <a:srgbClr val="C00000"/>
                  </a:solidFill>
                  <a:latin typeface="华文行楷" panose="02010800040101010101" pitchFamily="2" charset="-122"/>
                  <a:ea typeface="华文行楷" panose="02010800040101010101" pitchFamily="2" charset="-122"/>
                  <a:sym typeface="Songti SC Regular" charset="0"/>
                </a:rPr>
                <a:t>本讲内容</a:t>
              </a:r>
            </a:p>
          </p:txBody>
        </p:sp>
        <p:cxnSp>
          <p:nvCxnSpPr>
            <p:cNvPr id="10" name="直接箭头连接符 9">
              <a:extLst>
                <a:ext uri="{FF2B5EF4-FFF2-40B4-BE49-F238E27FC236}">
                  <a16:creationId xmlns:a16="http://schemas.microsoft.com/office/drawing/2014/main" id="{B37A807D-C994-4176-B629-5A0BD58B5893}"/>
                </a:ext>
              </a:extLst>
            </p:cNvPr>
            <p:cNvCxnSpPr>
              <a:cxnSpLocks/>
            </p:cNvCxnSpPr>
            <p:nvPr/>
          </p:nvCxnSpPr>
          <p:spPr>
            <a:xfrm flipH="1">
              <a:off x="1816587" y="612735"/>
              <a:ext cx="14871" cy="3372887"/>
            </a:xfrm>
            <a:prstGeom prst="straightConnector1">
              <a:avLst/>
            </a:prstGeom>
            <a:ln>
              <a:solidFill>
                <a:srgbClr val="C00000">
                  <a:alpha val="50000"/>
                </a:srgbClr>
              </a:solidFill>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11" name="TextBox 100">
            <a:extLst>
              <a:ext uri="{FF2B5EF4-FFF2-40B4-BE49-F238E27FC236}">
                <a16:creationId xmlns:a16="http://schemas.microsoft.com/office/drawing/2014/main" id="{DD9F7958-435C-43FA-B25F-DB7E6E2D5D6F}"/>
              </a:ext>
            </a:extLst>
          </p:cNvPr>
          <p:cNvSpPr txBox="1">
            <a:spLocks noChangeArrowheads="1"/>
          </p:cNvSpPr>
          <p:nvPr/>
        </p:nvSpPr>
        <p:spPr bwMode="auto">
          <a:xfrm>
            <a:off x="5770761" y="2437395"/>
            <a:ext cx="6594390" cy="50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7" tIns="34289" rIns="68577" bIns="34289" anchor="ctr">
            <a:spAutoFit/>
          </a:bodyPr>
          <a:lstStyle>
            <a:lvl1pPr defTabSz="1828800">
              <a:defRPr sz="3600">
                <a:solidFill>
                  <a:srgbClr val="000000"/>
                </a:solidFill>
                <a:latin typeface="Helvetica" panose="020B0604020202020204" pitchFamily="34" charset="0"/>
                <a:sym typeface="Helvetica" panose="020B0604020202020204" pitchFamily="34" charset="0"/>
              </a:defRPr>
            </a:lvl1pPr>
            <a:lvl2pPr defTabSz="1828800">
              <a:defRPr sz="3600">
                <a:solidFill>
                  <a:srgbClr val="000000"/>
                </a:solidFill>
                <a:latin typeface="Helvetica" panose="020B0604020202020204" pitchFamily="34" charset="0"/>
                <a:sym typeface="Helvetica" panose="020B0604020202020204" pitchFamily="34" charset="0"/>
              </a:defRPr>
            </a:lvl2pPr>
            <a:lvl3pPr defTabSz="1828800">
              <a:defRPr sz="3600">
                <a:solidFill>
                  <a:srgbClr val="000000"/>
                </a:solidFill>
                <a:latin typeface="Helvetica" panose="020B0604020202020204" pitchFamily="34" charset="0"/>
                <a:sym typeface="Helvetica" panose="020B0604020202020204" pitchFamily="34" charset="0"/>
              </a:defRPr>
            </a:lvl3pPr>
            <a:lvl4pPr defTabSz="1828800">
              <a:defRPr sz="3600">
                <a:solidFill>
                  <a:srgbClr val="000000"/>
                </a:solidFill>
                <a:latin typeface="Helvetica" panose="020B0604020202020204" pitchFamily="34" charset="0"/>
                <a:sym typeface="Helvetica" panose="020B0604020202020204" pitchFamily="34" charset="0"/>
              </a:defRPr>
            </a:lvl4pPr>
            <a:lvl5pPr defTabSz="1828800">
              <a:defRPr sz="3600">
                <a:solidFill>
                  <a:srgbClr val="000000"/>
                </a:solidFill>
                <a:latin typeface="Helvetica" panose="020B0604020202020204" pitchFamily="34" charset="0"/>
                <a:sym typeface="Helvetica" panose="020B0604020202020204" pitchFamily="34" charset="0"/>
              </a:defRPr>
            </a:lvl5pPr>
            <a:lvl6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6pPr>
            <a:lvl7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7pPr>
            <a:lvl8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8pPr>
            <a:lvl9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9pPr>
          </a:lstStyle>
          <a:p>
            <a:pPr eaLnBrk="0" fontAlgn="base" hangingPunct="0">
              <a:spcBef>
                <a:spcPct val="0"/>
              </a:spcBef>
              <a:spcAft>
                <a:spcPct val="0"/>
              </a:spcAft>
              <a:defRPr/>
            </a:pPr>
            <a:r>
              <a:rPr lang="zh-CN" altLang="en-US" sz="2800" b="1" dirty="0">
                <a:solidFill>
                  <a:prstClr val="black"/>
                </a:solidFill>
                <a:latin typeface="微软雅黑" panose="020B0503020204020204" pitchFamily="34" charset="-122"/>
                <a:ea typeface="微软雅黑" panose="020B0503020204020204" pitchFamily="34" charset="-122"/>
              </a:rPr>
              <a:t>一、期末考查事宜说明</a:t>
            </a:r>
          </a:p>
        </p:txBody>
      </p:sp>
      <p:sp>
        <p:nvSpPr>
          <p:cNvPr id="12" name="TextBox 100">
            <a:extLst>
              <a:ext uri="{FF2B5EF4-FFF2-40B4-BE49-F238E27FC236}">
                <a16:creationId xmlns:a16="http://schemas.microsoft.com/office/drawing/2014/main" id="{99C81BB9-3C1B-4662-9518-D1FA51E2CFA5}"/>
              </a:ext>
            </a:extLst>
          </p:cNvPr>
          <p:cNvSpPr txBox="1">
            <a:spLocks noChangeArrowheads="1"/>
          </p:cNvSpPr>
          <p:nvPr/>
        </p:nvSpPr>
        <p:spPr bwMode="auto">
          <a:xfrm>
            <a:off x="5770761" y="3649211"/>
            <a:ext cx="6594390" cy="542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7" tIns="34289" rIns="68577" bIns="34289" anchor="ctr">
            <a:spAutoFit/>
          </a:bodyPr>
          <a:lstStyle>
            <a:lvl1pPr defTabSz="1828800">
              <a:defRPr sz="3600">
                <a:solidFill>
                  <a:srgbClr val="000000"/>
                </a:solidFill>
                <a:latin typeface="Helvetica" panose="020B0604020202020204" pitchFamily="34" charset="0"/>
                <a:sym typeface="Helvetica" panose="020B0604020202020204" pitchFamily="34" charset="0"/>
              </a:defRPr>
            </a:lvl1pPr>
            <a:lvl2pPr defTabSz="1828800">
              <a:defRPr sz="3600">
                <a:solidFill>
                  <a:srgbClr val="000000"/>
                </a:solidFill>
                <a:latin typeface="Helvetica" panose="020B0604020202020204" pitchFamily="34" charset="0"/>
                <a:sym typeface="Helvetica" panose="020B0604020202020204" pitchFamily="34" charset="0"/>
              </a:defRPr>
            </a:lvl2pPr>
            <a:lvl3pPr defTabSz="1828800">
              <a:defRPr sz="3600">
                <a:solidFill>
                  <a:srgbClr val="000000"/>
                </a:solidFill>
                <a:latin typeface="Helvetica" panose="020B0604020202020204" pitchFamily="34" charset="0"/>
                <a:sym typeface="Helvetica" panose="020B0604020202020204" pitchFamily="34" charset="0"/>
              </a:defRPr>
            </a:lvl3pPr>
            <a:lvl4pPr defTabSz="1828800">
              <a:defRPr sz="3600">
                <a:solidFill>
                  <a:srgbClr val="000000"/>
                </a:solidFill>
                <a:latin typeface="Helvetica" panose="020B0604020202020204" pitchFamily="34" charset="0"/>
                <a:sym typeface="Helvetica" panose="020B0604020202020204" pitchFamily="34" charset="0"/>
              </a:defRPr>
            </a:lvl4pPr>
            <a:lvl5pPr defTabSz="1828800">
              <a:defRPr sz="3600">
                <a:solidFill>
                  <a:srgbClr val="000000"/>
                </a:solidFill>
                <a:latin typeface="Helvetica" panose="020B0604020202020204" pitchFamily="34" charset="0"/>
                <a:sym typeface="Helvetica" panose="020B0604020202020204" pitchFamily="34" charset="0"/>
              </a:defRPr>
            </a:lvl5pPr>
            <a:lvl6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6pPr>
            <a:lvl7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7pPr>
            <a:lvl8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8pPr>
            <a:lvl9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9pPr>
          </a:lstStyle>
          <a:p>
            <a:pPr fontAlgn="base">
              <a:lnSpc>
                <a:spcPct val="120000"/>
              </a:lnSpc>
              <a:spcBef>
                <a:spcPct val="0"/>
              </a:spcBef>
              <a:spcAft>
                <a:spcPct val="0"/>
              </a:spcAft>
              <a:defRPr/>
            </a:pPr>
            <a:r>
              <a:rPr lang="zh-CN" altLang="en-US" sz="2800" b="1" dirty="0">
                <a:solidFill>
                  <a:prstClr val="black"/>
                </a:solidFill>
                <a:latin typeface="微软雅黑" panose="020B0503020204020204" pitchFamily="34" charset="-122"/>
                <a:ea typeface="微软雅黑" panose="020B0503020204020204" pitchFamily="34" charset="-122"/>
              </a:rPr>
              <a:t>二、复习串讲</a:t>
            </a:r>
          </a:p>
        </p:txBody>
      </p:sp>
      <p:sp>
        <p:nvSpPr>
          <p:cNvPr id="14" name="矩形 13">
            <a:extLst>
              <a:ext uri="{FF2B5EF4-FFF2-40B4-BE49-F238E27FC236}">
                <a16:creationId xmlns:a16="http://schemas.microsoft.com/office/drawing/2014/main" id="{56B36F20-690A-4765-9ECC-F4689AA119FD}"/>
              </a:ext>
            </a:extLst>
          </p:cNvPr>
          <p:cNvSpPr/>
          <p:nvPr/>
        </p:nvSpPr>
        <p:spPr>
          <a:xfrm>
            <a:off x="846867" y="2752385"/>
            <a:ext cx="2197100" cy="923330"/>
          </a:xfrm>
          <a:prstGeom prst="rect">
            <a:avLst/>
          </a:prstGeom>
        </p:spPr>
        <p:txBody>
          <a:bodyPr wrap="square">
            <a:spAutoFit/>
          </a:bodyPr>
          <a:lstStyle/>
          <a:p>
            <a:pPr lvl="0" algn="dist"/>
            <a:r>
              <a:rPr lang="zh-CN" altLang="en-US" sz="5400" spc="600" dirty="0">
                <a:solidFill>
                  <a:schemeClr val="bg1"/>
                </a:solidFill>
                <a:latin typeface="微软雅黑" panose="020B0503020204020204" pitchFamily="34" charset="-122"/>
                <a:ea typeface="微软雅黑" panose="020B0503020204020204" pitchFamily="34" charset="-122"/>
              </a:rPr>
              <a:t>目录</a:t>
            </a:r>
          </a:p>
        </p:txBody>
      </p:sp>
      <p:sp>
        <p:nvSpPr>
          <p:cNvPr id="15" name="矩形 14">
            <a:extLst>
              <a:ext uri="{FF2B5EF4-FFF2-40B4-BE49-F238E27FC236}">
                <a16:creationId xmlns:a16="http://schemas.microsoft.com/office/drawing/2014/main" id="{0565F362-87A9-4FB7-8717-69A20F25A70B}"/>
              </a:ext>
            </a:extLst>
          </p:cNvPr>
          <p:cNvSpPr/>
          <p:nvPr/>
        </p:nvSpPr>
        <p:spPr>
          <a:xfrm>
            <a:off x="963806" y="3595872"/>
            <a:ext cx="1906502" cy="461665"/>
          </a:xfrm>
          <a:prstGeom prst="rect">
            <a:avLst/>
          </a:prstGeom>
        </p:spPr>
        <p:txBody>
          <a:bodyPr wrap="square">
            <a:spAutoFit/>
          </a:bodyPr>
          <a:lstStyle/>
          <a:p>
            <a:pPr lvl="0" algn="dist"/>
            <a:r>
              <a:rPr lang="en-US" altLang="zh-CN" sz="2400" dirty="0">
                <a:solidFill>
                  <a:schemeClr val="bg1"/>
                </a:solidFill>
              </a:rPr>
              <a:t>CONTENTS</a:t>
            </a:r>
          </a:p>
        </p:txBody>
      </p:sp>
      <p:cxnSp>
        <p:nvCxnSpPr>
          <p:cNvPr id="16" name="直接连接符 15">
            <a:extLst>
              <a:ext uri="{FF2B5EF4-FFF2-40B4-BE49-F238E27FC236}">
                <a16:creationId xmlns:a16="http://schemas.microsoft.com/office/drawing/2014/main" id="{A149763E-B322-4164-8893-D426693F3C32}"/>
              </a:ext>
            </a:extLst>
          </p:cNvPr>
          <p:cNvCxnSpPr/>
          <p:nvPr/>
        </p:nvCxnSpPr>
        <p:spPr>
          <a:xfrm>
            <a:off x="1053541" y="4060998"/>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图片 16">
            <a:extLst>
              <a:ext uri="{FF2B5EF4-FFF2-40B4-BE49-F238E27FC236}">
                <a16:creationId xmlns:a16="http://schemas.microsoft.com/office/drawing/2014/main" id="{AFC90207-7125-441F-B3F1-9C99AEFD47BA}"/>
              </a:ext>
            </a:extLst>
          </p:cNvPr>
          <p:cNvPicPr>
            <a:picLocks noChangeAspect="1"/>
          </p:cNvPicPr>
          <p:nvPr/>
        </p:nvPicPr>
        <p:blipFill>
          <a:blip r:embed="rId3" cstate="print"/>
          <a:stretch>
            <a:fillRect/>
          </a:stretch>
        </p:blipFill>
        <p:spPr>
          <a:xfrm>
            <a:off x="1064854" y="2218510"/>
            <a:ext cx="1715719" cy="480234"/>
          </a:xfrm>
          <a:prstGeom prst="rect">
            <a:avLst/>
          </a:prstGeom>
        </p:spPr>
      </p:pic>
      <p:cxnSp>
        <p:nvCxnSpPr>
          <p:cNvPr id="18" name="直接连接符 17">
            <a:extLst>
              <a:ext uri="{FF2B5EF4-FFF2-40B4-BE49-F238E27FC236}">
                <a16:creationId xmlns:a16="http://schemas.microsoft.com/office/drawing/2014/main" id="{31297CA1-CC64-4C15-89BF-EBBF374B089D}"/>
              </a:ext>
            </a:extLst>
          </p:cNvPr>
          <p:cNvCxnSpPr/>
          <p:nvPr/>
        </p:nvCxnSpPr>
        <p:spPr>
          <a:xfrm>
            <a:off x="1053541" y="2793542"/>
            <a:ext cx="1727032" cy="0"/>
          </a:xfrm>
          <a:prstGeom prst="line">
            <a:avLst/>
          </a:prstGeom>
          <a:noFill/>
          <a:ln w="12700" cap="flat" cmpd="sng" algn="ctr">
            <a:solidFill>
              <a:sysClr val="window" lastClr="FFFFFF"/>
            </a:solidFill>
            <a:prstDash val="solid"/>
            <a:miter lim="800000"/>
          </a:ln>
          <a:effectLst/>
        </p:spPr>
      </p:cxnSp>
    </p:spTree>
    <p:extLst>
      <p:ext uri="{BB962C8B-B14F-4D97-AF65-F5344CB8AC3E}">
        <p14:creationId xmlns:p14="http://schemas.microsoft.com/office/powerpoint/2010/main" val="127881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25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2192000" cy="598990"/>
          </a:xfrm>
          <a:prstGeom prst="rect">
            <a:avLst/>
          </a:prstGeom>
          <a:solidFill>
            <a:srgbClr val="C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a:ea typeface="等线" panose="02010600030101010101" pitchFamily="2" charset="-122"/>
            </a:endParaRPr>
          </a:p>
        </p:txBody>
      </p:sp>
      <p:sp>
        <p:nvSpPr>
          <p:cNvPr id="10" name="文本框 9"/>
          <p:cNvSpPr txBox="1"/>
          <p:nvPr/>
        </p:nvSpPr>
        <p:spPr>
          <a:xfrm>
            <a:off x="772256" y="-7012"/>
            <a:ext cx="7229475" cy="525657"/>
          </a:xfrm>
          <a:prstGeom prst="rect">
            <a:avLst/>
          </a:prstGeom>
          <a:noFill/>
          <a:ln w="9525">
            <a:noFill/>
          </a:ln>
        </p:spPr>
        <p:txBody>
          <a:bodyPr wrap="square">
            <a:spAutoFit/>
          </a:bodyPr>
          <a:lstStyle/>
          <a:p>
            <a:pPr defTabSz="685800">
              <a:lnSpc>
                <a:spcPct val="130000"/>
              </a:lnSpc>
              <a:defRPr/>
            </a:pPr>
            <a:r>
              <a:rPr lang="zh-CN" altLang="en-US" sz="2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二、复习串讲</a:t>
            </a:r>
            <a:endParaRPr lang="zh-CN" altLang="en-US" sz="21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任意多边形 4">
            <a:extLst>
              <a:ext uri="{FF2B5EF4-FFF2-40B4-BE49-F238E27FC236}">
                <a16:creationId xmlns:a16="http://schemas.microsoft.com/office/drawing/2014/main" id="{6C5A4201-4461-4C22-B084-30D77D3D3F4A}"/>
              </a:ext>
            </a:extLst>
          </p:cNvPr>
          <p:cNvSpPr/>
          <p:nvPr/>
        </p:nvSpPr>
        <p:spPr>
          <a:xfrm rot="5400000">
            <a:off x="404627" y="141857"/>
            <a:ext cx="203254" cy="26282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srgbClr val="C00000"/>
              </a:solidFill>
              <a:latin typeface="等线"/>
              <a:ea typeface="等线" panose="02010600030101010101" pitchFamily="2" charset="-122"/>
            </a:endParaRPr>
          </a:p>
        </p:txBody>
      </p:sp>
      <p:grpSp>
        <p:nvGrpSpPr>
          <p:cNvPr id="20" name="组合 19">
            <a:extLst>
              <a:ext uri="{FF2B5EF4-FFF2-40B4-BE49-F238E27FC236}">
                <a16:creationId xmlns:a16="http://schemas.microsoft.com/office/drawing/2014/main" id="{810B1EA8-FBAB-4DF7-B293-23A01F036D66}"/>
              </a:ext>
            </a:extLst>
          </p:cNvPr>
          <p:cNvGrpSpPr/>
          <p:nvPr/>
        </p:nvGrpSpPr>
        <p:grpSpPr>
          <a:xfrm>
            <a:off x="9865015" y="148773"/>
            <a:ext cx="2085596" cy="333740"/>
            <a:chOff x="9214564" y="259947"/>
            <a:chExt cx="2780795" cy="444987"/>
          </a:xfrm>
        </p:grpSpPr>
        <p:sp>
          <p:nvSpPr>
            <p:cNvPr id="21" name="文本框 39">
              <a:extLst>
                <a:ext uri="{FF2B5EF4-FFF2-40B4-BE49-F238E27FC236}">
                  <a16:creationId xmlns:a16="http://schemas.microsoft.com/office/drawing/2014/main" id="{AD0F4531-DB02-47ED-A9C7-A2D04BB8FA28}"/>
                </a:ext>
              </a:extLst>
            </p:cNvPr>
            <p:cNvSpPr txBox="1"/>
            <p:nvPr/>
          </p:nvSpPr>
          <p:spPr>
            <a:xfrm>
              <a:off x="9214564" y="259947"/>
              <a:ext cx="2780795" cy="444987"/>
            </a:xfrm>
            <a:prstGeom prst="rect">
              <a:avLst/>
            </a:prstGeom>
            <a:noFill/>
          </p:spPr>
          <p:txBody>
            <a:bodyPr wrap="square" lIns="79052" tIns="39526" rIns="79052" bIns="39526">
              <a:spAutoFit/>
            </a:bodyPr>
            <a:lstStyle/>
            <a:p>
              <a:pPr algn="r" defTabSz="790575">
                <a:defRPr/>
              </a:pPr>
              <a:r>
                <a:rPr lang="zh-CN" altLang="en-US" sz="1050" b="1" spc="75" dirty="0">
                  <a:solidFill>
                    <a:prstClr val="white"/>
                  </a:solidFill>
                  <a:latin typeface="微软雅黑" panose="020B0503020204020204" pitchFamily="34" charset="-122"/>
                  <a:ea typeface="微软雅黑" panose="020B0503020204020204" pitchFamily="34" charset="-122"/>
                </a:rPr>
                <a:t>马克思主义学院</a:t>
              </a:r>
              <a:endParaRPr lang="en-US" altLang="zh-CN" sz="1050" b="1" spc="75" dirty="0">
                <a:solidFill>
                  <a:prstClr val="white"/>
                </a:solidFill>
                <a:latin typeface="微软雅黑" panose="020B0503020204020204" pitchFamily="34" charset="-122"/>
                <a:ea typeface="微软雅黑" panose="020B0503020204020204" pitchFamily="34" charset="-122"/>
              </a:endParaRPr>
            </a:p>
            <a:p>
              <a:pPr algn="r" defTabSz="790575">
                <a:defRPr/>
              </a:pPr>
              <a:r>
                <a:rPr lang="en-US" altLang="zh-CN" sz="600" spc="75"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SCHOOL OF MARXISM</a:t>
              </a:r>
              <a:endParaRPr lang="zh-CN" altLang="en-US" sz="450" spc="75"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2" name="直接连接符 21">
              <a:extLst>
                <a:ext uri="{FF2B5EF4-FFF2-40B4-BE49-F238E27FC236}">
                  <a16:creationId xmlns:a16="http://schemas.microsoft.com/office/drawing/2014/main" id="{9D877EF9-A06F-4FB5-A85B-D7CA6530F93E}"/>
                </a:ext>
              </a:extLst>
            </p:cNvPr>
            <p:cNvCxnSpPr/>
            <p:nvPr/>
          </p:nvCxnSpPr>
          <p:spPr bwMode="auto">
            <a:xfrm flipH="1">
              <a:off x="10387614" y="263612"/>
              <a:ext cx="1" cy="378794"/>
            </a:xfrm>
            <a:prstGeom prst="line">
              <a:avLst/>
            </a:prstGeom>
            <a:solidFill>
              <a:schemeClr val="accent1"/>
            </a:solidFill>
            <a:ln w="38100" cap="flat" cmpd="sng" algn="ctr">
              <a:solidFill>
                <a:schemeClr val="bg1"/>
              </a:solidFill>
              <a:prstDash val="solid"/>
              <a:round/>
              <a:headEnd type="none" w="med" len="med"/>
              <a:tailEnd type="none" w="med" len="med"/>
            </a:ln>
          </p:spPr>
        </p:cxnSp>
      </p:grpSp>
      <p:pic>
        <p:nvPicPr>
          <p:cNvPr id="24" name="图片 23">
            <a:extLst>
              <a:ext uri="{FF2B5EF4-FFF2-40B4-BE49-F238E27FC236}">
                <a16:creationId xmlns:a16="http://schemas.microsoft.com/office/drawing/2014/main" id="{74789299-248E-474D-82E2-552D83681709}"/>
              </a:ext>
            </a:extLst>
          </p:cNvPr>
          <p:cNvPicPr>
            <a:picLocks noChangeAspect="1"/>
          </p:cNvPicPr>
          <p:nvPr/>
        </p:nvPicPr>
        <p:blipFill>
          <a:blip r:embed="rId3" cstate="print"/>
          <a:stretch>
            <a:fillRect/>
          </a:stretch>
        </p:blipFill>
        <p:spPr>
          <a:xfrm>
            <a:off x="9093813" y="56529"/>
            <a:ext cx="1650991" cy="462116"/>
          </a:xfrm>
          <a:prstGeom prst="rect">
            <a:avLst/>
          </a:prstGeom>
        </p:spPr>
      </p:pic>
      <p:sp>
        <p:nvSpPr>
          <p:cNvPr id="9" name="TextBox 2">
            <a:extLst>
              <a:ext uri="{FF2B5EF4-FFF2-40B4-BE49-F238E27FC236}">
                <a16:creationId xmlns:a16="http://schemas.microsoft.com/office/drawing/2014/main" id="{DE348B62-C9DC-472B-9877-C5B6D97007E8}"/>
              </a:ext>
            </a:extLst>
          </p:cNvPr>
          <p:cNvSpPr txBox="1">
            <a:spLocks noChangeArrowheads="1"/>
          </p:cNvSpPr>
          <p:nvPr/>
        </p:nvSpPr>
        <p:spPr bwMode="auto">
          <a:xfrm>
            <a:off x="-285837" y="977134"/>
            <a:ext cx="6381837" cy="523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nchor="ctr">
            <a:spAutoFit/>
          </a:bodyPr>
          <a:lstStyle>
            <a:lvl1pPr marL="285750" indent="-285750"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13700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18272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22844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27416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marL="0" indent="0" algn="ctr" fontAlgn="base">
              <a:spcBef>
                <a:spcPct val="0"/>
              </a:spcBef>
              <a:spcAft>
                <a:spcPct val="0"/>
              </a:spcAft>
            </a:pPr>
            <a:r>
              <a:rPr lang="en-US" altLang="zh-CN" sz="2800" b="1" dirty="0">
                <a:solidFill>
                  <a:srgbClr val="3E3A3A">
                    <a:lumMod val="75000"/>
                  </a:srgbClr>
                </a:solidFill>
                <a:latin typeface="微软雅黑" panose="020B0503020204020204" pitchFamily="34" charset="-122"/>
                <a:ea typeface="微软雅黑" panose="020B0503020204020204" pitchFamily="34" charset="-122"/>
              </a:rPr>
              <a:t>3.</a:t>
            </a:r>
            <a:r>
              <a:rPr lang="zh-CN" altLang="en-US" sz="2800" b="1" dirty="0">
                <a:solidFill>
                  <a:srgbClr val="3E3A3A">
                    <a:lumMod val="75000"/>
                  </a:srgbClr>
                </a:solidFill>
                <a:latin typeface="微软雅黑" panose="020B0503020204020204" pitchFamily="34" charset="-122"/>
                <a:ea typeface="微软雅黑" panose="020B0503020204020204" pitchFamily="34" charset="-122"/>
              </a:rPr>
              <a:t>毛泽东思想的当代价值</a:t>
            </a:r>
          </a:p>
        </p:txBody>
      </p:sp>
      <p:sp>
        <p:nvSpPr>
          <p:cNvPr id="11" name="文本框 10">
            <a:extLst>
              <a:ext uri="{FF2B5EF4-FFF2-40B4-BE49-F238E27FC236}">
                <a16:creationId xmlns:a16="http://schemas.microsoft.com/office/drawing/2014/main" id="{E9380F63-953F-4816-83D8-F6308A44F10A}"/>
              </a:ext>
            </a:extLst>
          </p:cNvPr>
          <p:cNvSpPr txBox="1"/>
          <p:nvPr/>
        </p:nvSpPr>
        <p:spPr>
          <a:xfrm>
            <a:off x="772255" y="1878497"/>
            <a:ext cx="11114945" cy="2797048"/>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sz="2400" kern="0" dirty="0">
                <a:solidFill>
                  <a:srgbClr val="080808"/>
                </a:solidFill>
                <a:latin typeface="微软雅黑" panose="020B0503020204020204" pitchFamily="34" charset="-122"/>
                <a:ea typeface="微软雅黑" panose="020B0503020204020204" pitchFamily="34" charset="-122"/>
              </a:rPr>
              <a:t>毛泽东思想立场、观点、方法在新时代仍然具有重要指导作用</a:t>
            </a:r>
            <a:endParaRPr lang="en-US" altLang="zh-CN" sz="2400" kern="0" dirty="0">
              <a:solidFill>
                <a:srgbClr val="080808"/>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毛泽东思想基本原理在新时代仍然具有重要价值和意义</a:t>
            </a:r>
            <a:endParaRPr lang="en-US" altLang="zh-CN" sz="24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毛泽东思想的人民主体价值观奠定了新时代中国特色社会主义的根本价值取向</a:t>
            </a:r>
            <a:endParaRPr lang="en-US" altLang="zh-CN" sz="24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毛泽东思想的理论品格对发展</a:t>
            </a:r>
            <a:r>
              <a:rPr lang="en-US" altLang="zh-CN" sz="2400" dirty="0">
                <a:latin typeface="微软雅黑" panose="020B0503020204020204" pitchFamily="34" charset="-122"/>
                <a:ea typeface="微软雅黑" panose="020B0503020204020204" pitchFamily="34" charset="-122"/>
              </a:rPr>
              <a:t>21</a:t>
            </a:r>
            <a:r>
              <a:rPr lang="zh-CN" altLang="en-US" sz="2400" dirty="0">
                <a:latin typeface="微软雅黑" panose="020B0503020204020204" pitchFamily="34" charset="-122"/>
                <a:ea typeface="微软雅黑" panose="020B0503020204020204" pitchFamily="34" charset="-122"/>
              </a:rPr>
              <a:t>世纪马克思主义和当代中国马克思主义仍然具有重要意义</a:t>
            </a:r>
          </a:p>
        </p:txBody>
      </p:sp>
    </p:spTree>
    <p:extLst>
      <p:ext uri="{BB962C8B-B14F-4D97-AF65-F5344CB8AC3E}">
        <p14:creationId xmlns:p14="http://schemas.microsoft.com/office/powerpoint/2010/main" val="2213235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5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animEffect transition="in" filter="fade">
                                      <p:cBhvr>
                                        <p:cTn id="17" dur="500"/>
                                        <p:tgtEl>
                                          <p:spTgt spid="1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2" end="2"/>
                                            </p:txEl>
                                          </p:spTgt>
                                        </p:tgtEl>
                                        <p:attrNameLst>
                                          <p:attrName>style.visibility</p:attrName>
                                        </p:attrNameLst>
                                      </p:cBhvr>
                                      <p:to>
                                        <p:strVal val="visible"/>
                                      </p:to>
                                    </p:set>
                                    <p:animEffect transition="in" filter="fade">
                                      <p:cBhvr>
                                        <p:cTn id="22" dur="500"/>
                                        <p:tgtEl>
                                          <p:spTgt spid="1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3" end="3"/>
                                            </p:txEl>
                                          </p:spTgt>
                                        </p:tgtEl>
                                        <p:attrNameLst>
                                          <p:attrName>style.visibility</p:attrName>
                                        </p:attrNameLst>
                                      </p:cBhvr>
                                      <p:to>
                                        <p:strVal val="visible"/>
                                      </p:to>
                                    </p:set>
                                    <p:animEffect transition="in" filter="fade">
                                      <p:cBhvr>
                                        <p:cTn id="27"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2192000" cy="598990"/>
          </a:xfrm>
          <a:prstGeom prst="rect">
            <a:avLst/>
          </a:prstGeom>
          <a:solidFill>
            <a:srgbClr val="C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a:ea typeface="等线" panose="02010600030101010101" pitchFamily="2" charset="-122"/>
            </a:endParaRPr>
          </a:p>
        </p:txBody>
      </p:sp>
      <p:sp>
        <p:nvSpPr>
          <p:cNvPr id="10" name="文本框 9"/>
          <p:cNvSpPr txBox="1"/>
          <p:nvPr/>
        </p:nvSpPr>
        <p:spPr>
          <a:xfrm>
            <a:off x="772256" y="-7012"/>
            <a:ext cx="7229475" cy="525657"/>
          </a:xfrm>
          <a:prstGeom prst="rect">
            <a:avLst/>
          </a:prstGeom>
          <a:noFill/>
          <a:ln w="9525">
            <a:noFill/>
          </a:ln>
        </p:spPr>
        <p:txBody>
          <a:bodyPr wrap="square">
            <a:spAutoFit/>
          </a:bodyPr>
          <a:lstStyle/>
          <a:p>
            <a:pPr defTabSz="685800">
              <a:lnSpc>
                <a:spcPct val="130000"/>
              </a:lnSpc>
              <a:defRPr/>
            </a:pPr>
            <a:r>
              <a:rPr lang="zh-CN" altLang="en-US" sz="2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二、复习串讲</a:t>
            </a:r>
            <a:endParaRPr lang="zh-CN" altLang="en-US" sz="21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任意多边形 4">
            <a:extLst>
              <a:ext uri="{FF2B5EF4-FFF2-40B4-BE49-F238E27FC236}">
                <a16:creationId xmlns:a16="http://schemas.microsoft.com/office/drawing/2014/main" id="{6C5A4201-4461-4C22-B084-30D77D3D3F4A}"/>
              </a:ext>
            </a:extLst>
          </p:cNvPr>
          <p:cNvSpPr/>
          <p:nvPr/>
        </p:nvSpPr>
        <p:spPr>
          <a:xfrm rot="5400000">
            <a:off x="404627" y="141857"/>
            <a:ext cx="203254" cy="26282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srgbClr val="C00000"/>
              </a:solidFill>
              <a:latin typeface="等线"/>
              <a:ea typeface="等线" panose="02010600030101010101" pitchFamily="2" charset="-122"/>
            </a:endParaRPr>
          </a:p>
        </p:txBody>
      </p:sp>
      <p:grpSp>
        <p:nvGrpSpPr>
          <p:cNvPr id="20" name="组合 19">
            <a:extLst>
              <a:ext uri="{FF2B5EF4-FFF2-40B4-BE49-F238E27FC236}">
                <a16:creationId xmlns:a16="http://schemas.microsoft.com/office/drawing/2014/main" id="{810B1EA8-FBAB-4DF7-B293-23A01F036D66}"/>
              </a:ext>
            </a:extLst>
          </p:cNvPr>
          <p:cNvGrpSpPr/>
          <p:nvPr/>
        </p:nvGrpSpPr>
        <p:grpSpPr>
          <a:xfrm>
            <a:off x="9865015" y="148773"/>
            <a:ext cx="2085596" cy="333740"/>
            <a:chOff x="9214564" y="259947"/>
            <a:chExt cx="2780795" cy="444987"/>
          </a:xfrm>
        </p:grpSpPr>
        <p:sp>
          <p:nvSpPr>
            <p:cNvPr id="21" name="文本框 39">
              <a:extLst>
                <a:ext uri="{FF2B5EF4-FFF2-40B4-BE49-F238E27FC236}">
                  <a16:creationId xmlns:a16="http://schemas.microsoft.com/office/drawing/2014/main" id="{AD0F4531-DB02-47ED-A9C7-A2D04BB8FA28}"/>
                </a:ext>
              </a:extLst>
            </p:cNvPr>
            <p:cNvSpPr txBox="1"/>
            <p:nvPr/>
          </p:nvSpPr>
          <p:spPr>
            <a:xfrm>
              <a:off x="9214564" y="259947"/>
              <a:ext cx="2780795" cy="444987"/>
            </a:xfrm>
            <a:prstGeom prst="rect">
              <a:avLst/>
            </a:prstGeom>
            <a:noFill/>
          </p:spPr>
          <p:txBody>
            <a:bodyPr wrap="square" lIns="79052" tIns="39526" rIns="79052" bIns="39526">
              <a:spAutoFit/>
            </a:bodyPr>
            <a:lstStyle/>
            <a:p>
              <a:pPr algn="r" defTabSz="790575">
                <a:defRPr/>
              </a:pPr>
              <a:r>
                <a:rPr lang="zh-CN" altLang="en-US" sz="1050" b="1" spc="75" dirty="0">
                  <a:solidFill>
                    <a:prstClr val="white"/>
                  </a:solidFill>
                  <a:latin typeface="微软雅黑" panose="020B0503020204020204" pitchFamily="34" charset="-122"/>
                  <a:ea typeface="微软雅黑" panose="020B0503020204020204" pitchFamily="34" charset="-122"/>
                </a:rPr>
                <a:t>马克思主义学院</a:t>
              </a:r>
              <a:endParaRPr lang="en-US" altLang="zh-CN" sz="1050" b="1" spc="75" dirty="0">
                <a:solidFill>
                  <a:prstClr val="white"/>
                </a:solidFill>
                <a:latin typeface="微软雅黑" panose="020B0503020204020204" pitchFamily="34" charset="-122"/>
                <a:ea typeface="微软雅黑" panose="020B0503020204020204" pitchFamily="34" charset="-122"/>
              </a:endParaRPr>
            </a:p>
            <a:p>
              <a:pPr algn="r" defTabSz="790575">
                <a:defRPr/>
              </a:pPr>
              <a:r>
                <a:rPr lang="en-US" altLang="zh-CN" sz="600" spc="75"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SCHOOL OF MARXISM</a:t>
              </a:r>
              <a:endParaRPr lang="zh-CN" altLang="en-US" sz="450" spc="75"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2" name="直接连接符 21">
              <a:extLst>
                <a:ext uri="{FF2B5EF4-FFF2-40B4-BE49-F238E27FC236}">
                  <a16:creationId xmlns:a16="http://schemas.microsoft.com/office/drawing/2014/main" id="{9D877EF9-A06F-4FB5-A85B-D7CA6530F93E}"/>
                </a:ext>
              </a:extLst>
            </p:cNvPr>
            <p:cNvCxnSpPr/>
            <p:nvPr/>
          </p:nvCxnSpPr>
          <p:spPr bwMode="auto">
            <a:xfrm flipH="1">
              <a:off x="10387614" y="263612"/>
              <a:ext cx="1" cy="378794"/>
            </a:xfrm>
            <a:prstGeom prst="line">
              <a:avLst/>
            </a:prstGeom>
            <a:solidFill>
              <a:schemeClr val="accent1"/>
            </a:solidFill>
            <a:ln w="38100" cap="flat" cmpd="sng" algn="ctr">
              <a:solidFill>
                <a:schemeClr val="bg1"/>
              </a:solidFill>
              <a:prstDash val="solid"/>
              <a:round/>
              <a:headEnd type="none" w="med" len="med"/>
              <a:tailEnd type="none" w="med" len="med"/>
            </a:ln>
          </p:spPr>
        </p:cxnSp>
      </p:grpSp>
      <p:pic>
        <p:nvPicPr>
          <p:cNvPr id="24" name="图片 23">
            <a:extLst>
              <a:ext uri="{FF2B5EF4-FFF2-40B4-BE49-F238E27FC236}">
                <a16:creationId xmlns:a16="http://schemas.microsoft.com/office/drawing/2014/main" id="{74789299-248E-474D-82E2-552D83681709}"/>
              </a:ext>
            </a:extLst>
          </p:cNvPr>
          <p:cNvPicPr>
            <a:picLocks noChangeAspect="1"/>
          </p:cNvPicPr>
          <p:nvPr/>
        </p:nvPicPr>
        <p:blipFill>
          <a:blip r:embed="rId3" cstate="print"/>
          <a:stretch>
            <a:fillRect/>
          </a:stretch>
        </p:blipFill>
        <p:spPr>
          <a:xfrm>
            <a:off x="9093813" y="56529"/>
            <a:ext cx="1650991" cy="462116"/>
          </a:xfrm>
          <a:prstGeom prst="rect">
            <a:avLst/>
          </a:prstGeom>
        </p:spPr>
      </p:pic>
      <p:sp>
        <p:nvSpPr>
          <p:cNvPr id="9" name="TextBox 2">
            <a:extLst>
              <a:ext uri="{FF2B5EF4-FFF2-40B4-BE49-F238E27FC236}">
                <a16:creationId xmlns:a16="http://schemas.microsoft.com/office/drawing/2014/main" id="{502E0FDB-3CCA-4FD3-AB4D-7401686A199F}"/>
              </a:ext>
            </a:extLst>
          </p:cNvPr>
          <p:cNvSpPr txBox="1">
            <a:spLocks noChangeArrowheads="1"/>
          </p:cNvSpPr>
          <p:nvPr/>
        </p:nvSpPr>
        <p:spPr bwMode="auto">
          <a:xfrm>
            <a:off x="257679" y="770633"/>
            <a:ext cx="9090507" cy="954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nchor="ctr">
            <a:spAutoFit/>
          </a:bodyPr>
          <a:lstStyle>
            <a:lvl1pPr marL="285750" indent="-285750"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13700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18272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22844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27416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marL="0" indent="0" algn="ctr" fontAlgn="base">
              <a:spcBef>
                <a:spcPct val="0"/>
              </a:spcBef>
              <a:spcAft>
                <a:spcPct val="0"/>
              </a:spcAft>
            </a:pPr>
            <a:r>
              <a:rPr lang="en-US" altLang="zh-CN" sz="2800" b="1" dirty="0">
                <a:solidFill>
                  <a:srgbClr val="3E3A3A">
                    <a:lumMod val="75000"/>
                  </a:srgbClr>
                </a:solidFill>
                <a:latin typeface="微软雅黑" panose="020B0503020204020204" pitchFamily="34" charset="-122"/>
                <a:ea typeface="微软雅黑" panose="020B0503020204020204" pitchFamily="34" charset="-122"/>
              </a:rPr>
              <a:t>4.</a:t>
            </a:r>
            <a:r>
              <a:rPr lang="zh-CN" altLang="en-US" sz="2800" b="1" dirty="0">
                <a:solidFill>
                  <a:srgbClr val="3E3A3A">
                    <a:lumMod val="75000"/>
                  </a:srgbClr>
                </a:solidFill>
                <a:latin typeface="微软雅黑" panose="020B0503020204020204" pitchFamily="34" charset="-122"/>
                <a:ea typeface="微软雅黑" panose="020B0503020204020204" pitchFamily="34" charset="-122"/>
              </a:rPr>
              <a:t>怎样准确把握邓小平关于社会主义本质的科学论断</a:t>
            </a:r>
          </a:p>
          <a:p>
            <a:pPr marL="0" indent="0" algn="ctr" fontAlgn="base">
              <a:spcBef>
                <a:spcPct val="0"/>
              </a:spcBef>
              <a:spcAft>
                <a:spcPct val="0"/>
              </a:spcAft>
            </a:pPr>
            <a:r>
              <a:rPr lang="zh-CN" altLang="en-US" sz="2800" b="1" dirty="0">
                <a:solidFill>
                  <a:srgbClr val="3E3A3A">
                    <a:lumMod val="75000"/>
                  </a:srgbClr>
                </a:solidFill>
                <a:latin typeface="微软雅黑" panose="020B0503020204020204" pitchFamily="34" charset="-122"/>
                <a:ea typeface="微软雅黑" panose="020B0503020204020204" pitchFamily="34" charset="-122"/>
              </a:rPr>
              <a:t> </a:t>
            </a:r>
          </a:p>
        </p:txBody>
      </p:sp>
      <p:sp>
        <p:nvSpPr>
          <p:cNvPr id="11" name="Rectangle 4">
            <a:extLst>
              <a:ext uri="{FF2B5EF4-FFF2-40B4-BE49-F238E27FC236}">
                <a16:creationId xmlns:a16="http://schemas.microsoft.com/office/drawing/2014/main" id="{050754E5-6001-4510-BF6C-6A7D7F2E11F1}"/>
              </a:ext>
            </a:extLst>
          </p:cNvPr>
          <p:cNvSpPr>
            <a:spLocks noChangeArrowheads="1"/>
          </p:cNvSpPr>
          <p:nvPr/>
        </p:nvSpPr>
        <p:spPr bwMode="gray">
          <a:xfrm>
            <a:off x="506254" y="1896381"/>
            <a:ext cx="10022663"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914400" fontAlgn="base">
              <a:lnSpc>
                <a:spcPct val="150000"/>
              </a:lnSpc>
              <a:spcBef>
                <a:spcPct val="25000"/>
              </a:spcBef>
              <a:spcAft>
                <a:spcPct val="0"/>
              </a:spcAft>
              <a:buClr>
                <a:srgbClr val="5BBE4E"/>
              </a:buClr>
            </a:pPr>
            <a:r>
              <a:rPr lang="en-US" altLang="zh-CN" sz="2400" kern="0" dirty="0">
                <a:solidFill>
                  <a:srgbClr val="080808"/>
                </a:solidFill>
                <a:latin typeface="微软雅黑" panose="020B0503020204020204" pitchFamily="34" charset="-122"/>
                <a:ea typeface="微软雅黑" panose="020B0503020204020204" pitchFamily="34" charset="-122"/>
              </a:rPr>
              <a:t>1992</a:t>
            </a:r>
            <a:r>
              <a:rPr lang="zh-CN" altLang="en-US" sz="2400" kern="0" dirty="0">
                <a:solidFill>
                  <a:srgbClr val="080808"/>
                </a:solidFill>
                <a:latin typeface="微软雅黑" panose="020B0503020204020204" pitchFamily="34" charset="-122"/>
                <a:ea typeface="微软雅黑" panose="020B0503020204020204" pitchFamily="34" charset="-122"/>
              </a:rPr>
              <a:t>年初，邓小平在南方谈话中，在全面总结我国社会主义实践的历史经验和改革开放新鲜经验的基础上，明确提出了关于社会主义本质的著名论断。</a:t>
            </a:r>
            <a:endParaRPr lang="en-US" altLang="zh-CN" sz="2400" kern="0" dirty="0">
              <a:solidFill>
                <a:srgbClr val="080808"/>
              </a:solidFill>
              <a:latin typeface="微软雅黑" panose="020B0503020204020204" pitchFamily="34" charset="-122"/>
              <a:ea typeface="微软雅黑" panose="020B0503020204020204" pitchFamily="34" charset="-122"/>
            </a:endParaRPr>
          </a:p>
          <a:p>
            <a:pPr defTabSz="914400" fontAlgn="base">
              <a:lnSpc>
                <a:spcPct val="150000"/>
              </a:lnSpc>
              <a:spcAft>
                <a:spcPct val="0"/>
              </a:spcAft>
              <a:buClr>
                <a:srgbClr val="5BBE4E"/>
              </a:buClr>
            </a:pPr>
            <a:r>
              <a:rPr lang="zh-CN" altLang="en-US" sz="2400" kern="0" dirty="0">
                <a:solidFill>
                  <a:srgbClr val="FF0000"/>
                </a:solidFill>
                <a:latin typeface="微软雅黑" panose="020B0503020204020204" pitchFamily="34" charset="-122"/>
                <a:ea typeface="微软雅黑" panose="020B0503020204020204" pitchFamily="34" charset="-122"/>
              </a:rPr>
              <a:t>“社会主义的本质，是解放生产力，发展生产力，消灭剥削，消除两极分化，最终达到共同富裕。”</a:t>
            </a:r>
          </a:p>
        </p:txBody>
      </p:sp>
    </p:spTree>
    <p:extLst>
      <p:ext uri="{BB962C8B-B14F-4D97-AF65-F5344CB8AC3E}">
        <p14:creationId xmlns:p14="http://schemas.microsoft.com/office/powerpoint/2010/main" val="1562180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slide(fromLeft)">
                                      <p:cBhvr>
                                        <p:cTn id="12" dur="500"/>
                                        <p:tgtEl>
                                          <p:spTgt spid="11">
                                            <p:txEl>
                                              <p:pRg st="0" end="0"/>
                                            </p:txEl>
                                          </p:spTgt>
                                        </p:tgtEl>
                                      </p:cBhvr>
                                    </p:animEffect>
                                  </p:childTnLst>
                                </p:cTn>
                              </p:par>
                            </p:childTnLst>
                          </p:cTn>
                        </p:par>
                        <p:par>
                          <p:cTn id="13" fill="hold">
                            <p:stCondLst>
                              <p:cond delay="500"/>
                            </p:stCondLst>
                            <p:childTnLst>
                              <p:par>
                                <p:cTn id="14" presetID="12" presetClass="entr" presetSubtype="8" fill="hold" grpId="0" nodeType="afterEffect">
                                  <p:stCondLst>
                                    <p:cond delay="0"/>
                                  </p:stCondLst>
                                  <p:childTnLst>
                                    <p:set>
                                      <p:cBhvr>
                                        <p:cTn id="15" dur="1" fill="hold">
                                          <p:stCondLst>
                                            <p:cond delay="0"/>
                                          </p:stCondLst>
                                        </p:cTn>
                                        <p:tgtEl>
                                          <p:spTgt spid="11">
                                            <p:txEl>
                                              <p:pRg st="1" end="1"/>
                                            </p:txEl>
                                          </p:spTgt>
                                        </p:tgtEl>
                                        <p:attrNameLst>
                                          <p:attrName>style.visibility</p:attrName>
                                        </p:attrNameLst>
                                      </p:cBhvr>
                                      <p:to>
                                        <p:strVal val="visible"/>
                                      </p:to>
                                    </p:set>
                                    <p:animEffect transition="in" filter="slide(fromLeft)">
                                      <p:cBhvr>
                                        <p:cTn id="16"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2192000" cy="598990"/>
          </a:xfrm>
          <a:prstGeom prst="rect">
            <a:avLst/>
          </a:prstGeom>
          <a:solidFill>
            <a:srgbClr val="C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a:ea typeface="等线" panose="02010600030101010101" pitchFamily="2" charset="-122"/>
            </a:endParaRPr>
          </a:p>
        </p:txBody>
      </p:sp>
      <p:sp>
        <p:nvSpPr>
          <p:cNvPr id="10" name="文本框 9"/>
          <p:cNvSpPr txBox="1"/>
          <p:nvPr/>
        </p:nvSpPr>
        <p:spPr>
          <a:xfrm>
            <a:off x="772256" y="-7012"/>
            <a:ext cx="7229475" cy="525657"/>
          </a:xfrm>
          <a:prstGeom prst="rect">
            <a:avLst/>
          </a:prstGeom>
          <a:noFill/>
          <a:ln w="9525">
            <a:noFill/>
          </a:ln>
        </p:spPr>
        <p:txBody>
          <a:bodyPr wrap="square">
            <a:spAutoFit/>
          </a:bodyPr>
          <a:lstStyle/>
          <a:p>
            <a:pPr defTabSz="685800">
              <a:lnSpc>
                <a:spcPct val="130000"/>
              </a:lnSpc>
              <a:defRPr/>
            </a:pPr>
            <a:r>
              <a:rPr lang="zh-CN" altLang="en-US" sz="2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二、复习串讲</a:t>
            </a:r>
            <a:endParaRPr lang="zh-CN" altLang="en-US" sz="21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任意多边形 4">
            <a:extLst>
              <a:ext uri="{FF2B5EF4-FFF2-40B4-BE49-F238E27FC236}">
                <a16:creationId xmlns:a16="http://schemas.microsoft.com/office/drawing/2014/main" id="{6C5A4201-4461-4C22-B084-30D77D3D3F4A}"/>
              </a:ext>
            </a:extLst>
          </p:cNvPr>
          <p:cNvSpPr/>
          <p:nvPr/>
        </p:nvSpPr>
        <p:spPr>
          <a:xfrm rot="5400000">
            <a:off x="404627" y="141857"/>
            <a:ext cx="203254" cy="26282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srgbClr val="C00000"/>
              </a:solidFill>
              <a:latin typeface="等线"/>
              <a:ea typeface="等线" panose="02010600030101010101" pitchFamily="2" charset="-122"/>
            </a:endParaRPr>
          </a:p>
        </p:txBody>
      </p:sp>
      <p:grpSp>
        <p:nvGrpSpPr>
          <p:cNvPr id="20" name="组合 19">
            <a:extLst>
              <a:ext uri="{FF2B5EF4-FFF2-40B4-BE49-F238E27FC236}">
                <a16:creationId xmlns:a16="http://schemas.microsoft.com/office/drawing/2014/main" id="{810B1EA8-FBAB-4DF7-B293-23A01F036D66}"/>
              </a:ext>
            </a:extLst>
          </p:cNvPr>
          <p:cNvGrpSpPr/>
          <p:nvPr/>
        </p:nvGrpSpPr>
        <p:grpSpPr>
          <a:xfrm>
            <a:off x="9865015" y="148773"/>
            <a:ext cx="2085596" cy="333740"/>
            <a:chOff x="9214564" y="259947"/>
            <a:chExt cx="2780795" cy="444987"/>
          </a:xfrm>
        </p:grpSpPr>
        <p:sp>
          <p:nvSpPr>
            <p:cNvPr id="21" name="文本框 39">
              <a:extLst>
                <a:ext uri="{FF2B5EF4-FFF2-40B4-BE49-F238E27FC236}">
                  <a16:creationId xmlns:a16="http://schemas.microsoft.com/office/drawing/2014/main" id="{AD0F4531-DB02-47ED-A9C7-A2D04BB8FA28}"/>
                </a:ext>
              </a:extLst>
            </p:cNvPr>
            <p:cNvSpPr txBox="1"/>
            <p:nvPr/>
          </p:nvSpPr>
          <p:spPr>
            <a:xfrm>
              <a:off x="9214564" y="259947"/>
              <a:ext cx="2780795" cy="444987"/>
            </a:xfrm>
            <a:prstGeom prst="rect">
              <a:avLst/>
            </a:prstGeom>
            <a:noFill/>
          </p:spPr>
          <p:txBody>
            <a:bodyPr wrap="square" lIns="79052" tIns="39526" rIns="79052" bIns="39526">
              <a:spAutoFit/>
            </a:bodyPr>
            <a:lstStyle/>
            <a:p>
              <a:pPr algn="r" defTabSz="790575">
                <a:defRPr/>
              </a:pPr>
              <a:r>
                <a:rPr lang="zh-CN" altLang="en-US" sz="1050" b="1" spc="75" dirty="0">
                  <a:solidFill>
                    <a:prstClr val="white"/>
                  </a:solidFill>
                  <a:latin typeface="微软雅黑" panose="020B0503020204020204" pitchFamily="34" charset="-122"/>
                  <a:ea typeface="微软雅黑" panose="020B0503020204020204" pitchFamily="34" charset="-122"/>
                </a:rPr>
                <a:t>马克思主义学院</a:t>
              </a:r>
              <a:endParaRPr lang="en-US" altLang="zh-CN" sz="1050" b="1" spc="75" dirty="0">
                <a:solidFill>
                  <a:prstClr val="white"/>
                </a:solidFill>
                <a:latin typeface="微软雅黑" panose="020B0503020204020204" pitchFamily="34" charset="-122"/>
                <a:ea typeface="微软雅黑" panose="020B0503020204020204" pitchFamily="34" charset="-122"/>
              </a:endParaRPr>
            </a:p>
            <a:p>
              <a:pPr algn="r" defTabSz="790575">
                <a:defRPr/>
              </a:pPr>
              <a:r>
                <a:rPr lang="en-US" altLang="zh-CN" sz="600" spc="75"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SCHOOL OF MARXISM</a:t>
              </a:r>
              <a:endParaRPr lang="zh-CN" altLang="en-US" sz="450" spc="75"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2" name="直接连接符 21">
              <a:extLst>
                <a:ext uri="{FF2B5EF4-FFF2-40B4-BE49-F238E27FC236}">
                  <a16:creationId xmlns:a16="http://schemas.microsoft.com/office/drawing/2014/main" id="{9D877EF9-A06F-4FB5-A85B-D7CA6530F93E}"/>
                </a:ext>
              </a:extLst>
            </p:cNvPr>
            <p:cNvCxnSpPr/>
            <p:nvPr/>
          </p:nvCxnSpPr>
          <p:spPr bwMode="auto">
            <a:xfrm flipH="1">
              <a:off x="10387614" y="263612"/>
              <a:ext cx="1" cy="378794"/>
            </a:xfrm>
            <a:prstGeom prst="line">
              <a:avLst/>
            </a:prstGeom>
            <a:solidFill>
              <a:schemeClr val="accent1"/>
            </a:solidFill>
            <a:ln w="38100" cap="flat" cmpd="sng" algn="ctr">
              <a:solidFill>
                <a:schemeClr val="bg1"/>
              </a:solidFill>
              <a:prstDash val="solid"/>
              <a:round/>
              <a:headEnd type="none" w="med" len="med"/>
              <a:tailEnd type="none" w="med" len="med"/>
            </a:ln>
          </p:spPr>
        </p:cxnSp>
      </p:grpSp>
      <p:pic>
        <p:nvPicPr>
          <p:cNvPr id="24" name="图片 23">
            <a:extLst>
              <a:ext uri="{FF2B5EF4-FFF2-40B4-BE49-F238E27FC236}">
                <a16:creationId xmlns:a16="http://schemas.microsoft.com/office/drawing/2014/main" id="{74789299-248E-474D-82E2-552D83681709}"/>
              </a:ext>
            </a:extLst>
          </p:cNvPr>
          <p:cNvPicPr>
            <a:picLocks noChangeAspect="1"/>
          </p:cNvPicPr>
          <p:nvPr/>
        </p:nvPicPr>
        <p:blipFill>
          <a:blip r:embed="rId3" cstate="print"/>
          <a:stretch>
            <a:fillRect/>
          </a:stretch>
        </p:blipFill>
        <p:spPr>
          <a:xfrm>
            <a:off x="9093813" y="56529"/>
            <a:ext cx="1650991" cy="462116"/>
          </a:xfrm>
          <a:prstGeom prst="rect">
            <a:avLst/>
          </a:prstGeom>
        </p:spPr>
      </p:pic>
      <p:sp>
        <p:nvSpPr>
          <p:cNvPr id="9" name="TextBox 2">
            <a:extLst>
              <a:ext uri="{FF2B5EF4-FFF2-40B4-BE49-F238E27FC236}">
                <a16:creationId xmlns:a16="http://schemas.microsoft.com/office/drawing/2014/main" id="{7178382F-CC45-4DF5-83AD-266E137FFAE1}"/>
              </a:ext>
            </a:extLst>
          </p:cNvPr>
          <p:cNvSpPr txBox="1">
            <a:spLocks noChangeArrowheads="1"/>
          </p:cNvSpPr>
          <p:nvPr/>
        </p:nvSpPr>
        <p:spPr bwMode="auto">
          <a:xfrm>
            <a:off x="-967439" y="941688"/>
            <a:ext cx="9090507" cy="523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nchor="ctr">
            <a:spAutoFit/>
          </a:bodyPr>
          <a:lstStyle>
            <a:lvl1pPr marL="285750" indent="-285750"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13700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18272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22844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27416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marL="0" indent="0" algn="ctr" fontAlgn="base">
              <a:spcBef>
                <a:spcPct val="0"/>
              </a:spcBef>
              <a:spcAft>
                <a:spcPct val="0"/>
              </a:spcAft>
            </a:pPr>
            <a:r>
              <a:rPr lang="en-US" altLang="zh-CN" sz="2800" b="1" dirty="0">
                <a:solidFill>
                  <a:srgbClr val="3E3A3A">
                    <a:lumMod val="75000"/>
                  </a:srgbClr>
                </a:solidFill>
                <a:latin typeface="微软雅黑" panose="020B0503020204020204" pitchFamily="34" charset="-122"/>
                <a:ea typeface="微软雅黑" panose="020B0503020204020204" pitchFamily="34" charset="-122"/>
              </a:rPr>
              <a:t>5.</a:t>
            </a:r>
            <a:r>
              <a:rPr lang="zh-CN" altLang="en-US" sz="2800" b="1" dirty="0">
                <a:solidFill>
                  <a:srgbClr val="3E3A3A">
                    <a:lumMod val="75000"/>
                  </a:srgbClr>
                </a:solidFill>
                <a:latin typeface="微软雅黑" panose="020B0503020204020204" pitchFamily="34" charset="-122"/>
                <a:ea typeface="微软雅黑" panose="020B0503020204020204" pitchFamily="34" charset="-122"/>
              </a:rPr>
              <a:t>如何理解改革是中国的第二次革命 </a:t>
            </a:r>
          </a:p>
        </p:txBody>
      </p:sp>
      <p:sp>
        <p:nvSpPr>
          <p:cNvPr id="11" name="Rectangle 4">
            <a:extLst>
              <a:ext uri="{FF2B5EF4-FFF2-40B4-BE49-F238E27FC236}">
                <a16:creationId xmlns:a16="http://schemas.microsoft.com/office/drawing/2014/main" id="{04F71796-9D02-4FEE-B2AD-E0FB2F51836D}"/>
              </a:ext>
            </a:extLst>
          </p:cNvPr>
          <p:cNvSpPr>
            <a:spLocks noChangeArrowheads="1"/>
          </p:cNvSpPr>
          <p:nvPr/>
        </p:nvSpPr>
        <p:spPr bwMode="gray">
          <a:xfrm>
            <a:off x="506254" y="1896381"/>
            <a:ext cx="10022663"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914400" fontAlgn="base">
              <a:lnSpc>
                <a:spcPct val="150000"/>
              </a:lnSpc>
              <a:spcBef>
                <a:spcPct val="25000"/>
              </a:spcBef>
              <a:spcAft>
                <a:spcPct val="0"/>
              </a:spcAft>
              <a:buClr>
                <a:srgbClr val="5BBE4E"/>
              </a:buClr>
            </a:pPr>
            <a:r>
              <a:rPr lang="zh-CN" altLang="en-US" sz="2400" kern="0" dirty="0">
                <a:solidFill>
                  <a:srgbClr val="080808"/>
                </a:solidFill>
                <a:latin typeface="微软雅黑" panose="020B0503020204020204" pitchFamily="34" charset="-122"/>
                <a:ea typeface="微软雅黑" panose="020B0503020204020204" pitchFamily="34" charset="-122"/>
              </a:rPr>
              <a:t>改革是社会主义制度的完善和发展</a:t>
            </a:r>
            <a:endParaRPr lang="en-US" altLang="zh-CN" sz="2400" kern="0" dirty="0">
              <a:solidFill>
                <a:srgbClr val="080808"/>
              </a:solidFill>
              <a:latin typeface="微软雅黑" panose="020B0503020204020204" pitchFamily="34" charset="-122"/>
              <a:ea typeface="微软雅黑" panose="020B0503020204020204" pitchFamily="34" charset="-122"/>
            </a:endParaRPr>
          </a:p>
          <a:p>
            <a:pPr defTabSz="914400" fontAlgn="base">
              <a:lnSpc>
                <a:spcPct val="150000"/>
              </a:lnSpc>
              <a:spcBef>
                <a:spcPct val="25000"/>
              </a:spcBef>
              <a:spcAft>
                <a:spcPct val="0"/>
              </a:spcAft>
              <a:buClr>
                <a:srgbClr val="5BBE4E"/>
              </a:buClr>
            </a:pPr>
            <a:r>
              <a:rPr lang="zh-CN" altLang="en-US" sz="2400" kern="0" dirty="0">
                <a:solidFill>
                  <a:srgbClr val="080808"/>
                </a:solidFill>
                <a:latin typeface="微软雅黑" panose="020B0503020204020204" pitchFamily="34" charset="-122"/>
                <a:ea typeface="微软雅黑" panose="020B0503020204020204" pitchFamily="34" charset="-122"/>
              </a:rPr>
              <a:t>改革是对体制的根本性变革</a:t>
            </a:r>
            <a:endParaRPr lang="en-US" altLang="zh-CN" sz="2400" kern="0" dirty="0">
              <a:solidFill>
                <a:srgbClr val="080808"/>
              </a:solidFill>
              <a:latin typeface="微软雅黑" panose="020B0503020204020204" pitchFamily="34" charset="-122"/>
              <a:ea typeface="微软雅黑" panose="020B0503020204020204" pitchFamily="34" charset="-122"/>
            </a:endParaRPr>
          </a:p>
          <a:p>
            <a:pPr defTabSz="914400" fontAlgn="base">
              <a:lnSpc>
                <a:spcPct val="150000"/>
              </a:lnSpc>
              <a:spcBef>
                <a:spcPct val="25000"/>
              </a:spcBef>
              <a:spcAft>
                <a:spcPct val="0"/>
              </a:spcAft>
              <a:buClr>
                <a:srgbClr val="5BBE4E"/>
              </a:buClr>
            </a:pPr>
            <a:r>
              <a:rPr lang="zh-CN" altLang="en-US" sz="2400" kern="0" dirty="0">
                <a:solidFill>
                  <a:srgbClr val="080808"/>
                </a:solidFill>
                <a:latin typeface="微软雅黑" panose="020B0503020204020204" pitchFamily="34" charset="-122"/>
                <a:ea typeface="微软雅黑" panose="020B0503020204020204" pitchFamily="34" charset="-122"/>
              </a:rPr>
              <a:t>改革的实质和目标，是要从根本上改变束缚我国生产力发展的经济体制，建立充满生机和活力的社会主义新经济体制，同时相应地改革政治体制和其他方面的体制，以实现中国的社会主义现代化。</a:t>
            </a:r>
            <a:endParaRPr lang="zh-CN" altLang="en-US" sz="2400" kern="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85758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slide(fromLeft)">
                                      <p:cBhvr>
                                        <p:cTn id="12" dur="5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animEffect transition="in" filter="slide(fromLeft)">
                                      <p:cBhvr>
                                        <p:cTn id="17" dur="500"/>
                                        <p:tgtEl>
                                          <p:spTgt spid="1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8" fill="hold" grpId="0" nodeType="clickEffect">
                                  <p:stCondLst>
                                    <p:cond delay="0"/>
                                  </p:stCondLst>
                                  <p:childTnLst>
                                    <p:set>
                                      <p:cBhvr>
                                        <p:cTn id="21" dur="1" fill="hold">
                                          <p:stCondLst>
                                            <p:cond delay="0"/>
                                          </p:stCondLst>
                                        </p:cTn>
                                        <p:tgtEl>
                                          <p:spTgt spid="11">
                                            <p:txEl>
                                              <p:pRg st="2" end="2"/>
                                            </p:txEl>
                                          </p:spTgt>
                                        </p:tgtEl>
                                        <p:attrNameLst>
                                          <p:attrName>style.visibility</p:attrName>
                                        </p:attrNameLst>
                                      </p:cBhvr>
                                      <p:to>
                                        <p:strVal val="visible"/>
                                      </p:to>
                                    </p:set>
                                    <p:animEffect transition="in" filter="slide(fromLeft)">
                                      <p:cBhvr>
                                        <p:cTn id="22"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2192000" cy="598990"/>
          </a:xfrm>
          <a:prstGeom prst="rect">
            <a:avLst/>
          </a:prstGeom>
          <a:solidFill>
            <a:srgbClr val="C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a:ea typeface="等线" panose="02010600030101010101" pitchFamily="2" charset="-122"/>
            </a:endParaRPr>
          </a:p>
        </p:txBody>
      </p:sp>
      <p:sp>
        <p:nvSpPr>
          <p:cNvPr id="10" name="文本框 9"/>
          <p:cNvSpPr txBox="1"/>
          <p:nvPr/>
        </p:nvSpPr>
        <p:spPr>
          <a:xfrm>
            <a:off x="772256" y="-7012"/>
            <a:ext cx="7229475" cy="525657"/>
          </a:xfrm>
          <a:prstGeom prst="rect">
            <a:avLst/>
          </a:prstGeom>
          <a:noFill/>
          <a:ln w="9525">
            <a:noFill/>
          </a:ln>
        </p:spPr>
        <p:txBody>
          <a:bodyPr wrap="square">
            <a:spAutoFit/>
          </a:bodyPr>
          <a:lstStyle/>
          <a:p>
            <a:pPr defTabSz="685800">
              <a:lnSpc>
                <a:spcPct val="130000"/>
              </a:lnSpc>
              <a:defRPr/>
            </a:pPr>
            <a:r>
              <a:rPr lang="zh-CN" altLang="en-US" sz="2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二、复习串讲</a:t>
            </a:r>
            <a:endParaRPr lang="zh-CN" altLang="en-US" sz="21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任意多边形 4">
            <a:extLst>
              <a:ext uri="{FF2B5EF4-FFF2-40B4-BE49-F238E27FC236}">
                <a16:creationId xmlns:a16="http://schemas.microsoft.com/office/drawing/2014/main" id="{6C5A4201-4461-4C22-B084-30D77D3D3F4A}"/>
              </a:ext>
            </a:extLst>
          </p:cNvPr>
          <p:cNvSpPr/>
          <p:nvPr/>
        </p:nvSpPr>
        <p:spPr>
          <a:xfrm rot="5400000">
            <a:off x="404627" y="141857"/>
            <a:ext cx="203254" cy="26282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srgbClr val="C00000"/>
              </a:solidFill>
              <a:latin typeface="等线"/>
              <a:ea typeface="等线" panose="02010600030101010101" pitchFamily="2" charset="-122"/>
            </a:endParaRPr>
          </a:p>
        </p:txBody>
      </p:sp>
      <p:grpSp>
        <p:nvGrpSpPr>
          <p:cNvPr id="20" name="组合 19">
            <a:extLst>
              <a:ext uri="{FF2B5EF4-FFF2-40B4-BE49-F238E27FC236}">
                <a16:creationId xmlns:a16="http://schemas.microsoft.com/office/drawing/2014/main" id="{810B1EA8-FBAB-4DF7-B293-23A01F036D66}"/>
              </a:ext>
            </a:extLst>
          </p:cNvPr>
          <p:cNvGrpSpPr/>
          <p:nvPr/>
        </p:nvGrpSpPr>
        <p:grpSpPr>
          <a:xfrm>
            <a:off x="9865015" y="148773"/>
            <a:ext cx="2085596" cy="333740"/>
            <a:chOff x="9214564" y="259947"/>
            <a:chExt cx="2780795" cy="444987"/>
          </a:xfrm>
        </p:grpSpPr>
        <p:sp>
          <p:nvSpPr>
            <p:cNvPr id="21" name="文本框 39">
              <a:extLst>
                <a:ext uri="{FF2B5EF4-FFF2-40B4-BE49-F238E27FC236}">
                  <a16:creationId xmlns:a16="http://schemas.microsoft.com/office/drawing/2014/main" id="{AD0F4531-DB02-47ED-A9C7-A2D04BB8FA28}"/>
                </a:ext>
              </a:extLst>
            </p:cNvPr>
            <p:cNvSpPr txBox="1"/>
            <p:nvPr/>
          </p:nvSpPr>
          <p:spPr>
            <a:xfrm>
              <a:off x="9214564" y="259947"/>
              <a:ext cx="2780795" cy="444987"/>
            </a:xfrm>
            <a:prstGeom prst="rect">
              <a:avLst/>
            </a:prstGeom>
            <a:noFill/>
          </p:spPr>
          <p:txBody>
            <a:bodyPr wrap="square" lIns="79052" tIns="39526" rIns="79052" bIns="39526">
              <a:spAutoFit/>
            </a:bodyPr>
            <a:lstStyle/>
            <a:p>
              <a:pPr algn="r" defTabSz="790575">
                <a:defRPr/>
              </a:pPr>
              <a:r>
                <a:rPr lang="zh-CN" altLang="en-US" sz="1050" b="1" spc="75" dirty="0">
                  <a:solidFill>
                    <a:prstClr val="white"/>
                  </a:solidFill>
                  <a:latin typeface="微软雅黑" panose="020B0503020204020204" pitchFamily="34" charset="-122"/>
                  <a:ea typeface="微软雅黑" panose="020B0503020204020204" pitchFamily="34" charset="-122"/>
                </a:rPr>
                <a:t>马克思主义学院</a:t>
              </a:r>
              <a:endParaRPr lang="en-US" altLang="zh-CN" sz="1050" b="1" spc="75" dirty="0">
                <a:solidFill>
                  <a:prstClr val="white"/>
                </a:solidFill>
                <a:latin typeface="微软雅黑" panose="020B0503020204020204" pitchFamily="34" charset="-122"/>
                <a:ea typeface="微软雅黑" panose="020B0503020204020204" pitchFamily="34" charset="-122"/>
              </a:endParaRPr>
            </a:p>
            <a:p>
              <a:pPr algn="r" defTabSz="790575">
                <a:defRPr/>
              </a:pPr>
              <a:r>
                <a:rPr lang="en-US" altLang="zh-CN" sz="600" spc="75"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SCHOOL OF MARXISM</a:t>
              </a:r>
              <a:endParaRPr lang="zh-CN" altLang="en-US" sz="450" spc="75"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2" name="直接连接符 21">
              <a:extLst>
                <a:ext uri="{FF2B5EF4-FFF2-40B4-BE49-F238E27FC236}">
                  <a16:creationId xmlns:a16="http://schemas.microsoft.com/office/drawing/2014/main" id="{9D877EF9-A06F-4FB5-A85B-D7CA6530F93E}"/>
                </a:ext>
              </a:extLst>
            </p:cNvPr>
            <p:cNvCxnSpPr/>
            <p:nvPr/>
          </p:nvCxnSpPr>
          <p:spPr bwMode="auto">
            <a:xfrm flipH="1">
              <a:off x="10387614" y="263612"/>
              <a:ext cx="1" cy="378794"/>
            </a:xfrm>
            <a:prstGeom prst="line">
              <a:avLst/>
            </a:prstGeom>
            <a:solidFill>
              <a:schemeClr val="accent1"/>
            </a:solidFill>
            <a:ln w="38100" cap="flat" cmpd="sng" algn="ctr">
              <a:solidFill>
                <a:schemeClr val="bg1"/>
              </a:solidFill>
              <a:prstDash val="solid"/>
              <a:round/>
              <a:headEnd type="none" w="med" len="med"/>
              <a:tailEnd type="none" w="med" len="med"/>
            </a:ln>
          </p:spPr>
        </p:cxnSp>
      </p:grpSp>
      <p:pic>
        <p:nvPicPr>
          <p:cNvPr id="24" name="图片 23">
            <a:extLst>
              <a:ext uri="{FF2B5EF4-FFF2-40B4-BE49-F238E27FC236}">
                <a16:creationId xmlns:a16="http://schemas.microsoft.com/office/drawing/2014/main" id="{74789299-248E-474D-82E2-552D83681709}"/>
              </a:ext>
            </a:extLst>
          </p:cNvPr>
          <p:cNvPicPr>
            <a:picLocks noChangeAspect="1"/>
          </p:cNvPicPr>
          <p:nvPr/>
        </p:nvPicPr>
        <p:blipFill>
          <a:blip r:embed="rId3" cstate="print"/>
          <a:stretch>
            <a:fillRect/>
          </a:stretch>
        </p:blipFill>
        <p:spPr>
          <a:xfrm>
            <a:off x="9093813" y="56529"/>
            <a:ext cx="1650991" cy="462116"/>
          </a:xfrm>
          <a:prstGeom prst="rect">
            <a:avLst/>
          </a:prstGeom>
        </p:spPr>
      </p:pic>
      <p:sp>
        <p:nvSpPr>
          <p:cNvPr id="9" name="TextBox 2">
            <a:extLst>
              <a:ext uri="{FF2B5EF4-FFF2-40B4-BE49-F238E27FC236}">
                <a16:creationId xmlns:a16="http://schemas.microsoft.com/office/drawing/2014/main" id="{89164A09-8A42-4BC4-B4B4-57D272994441}"/>
              </a:ext>
            </a:extLst>
          </p:cNvPr>
          <p:cNvSpPr txBox="1">
            <a:spLocks noChangeArrowheads="1"/>
          </p:cNvSpPr>
          <p:nvPr/>
        </p:nvSpPr>
        <p:spPr bwMode="auto">
          <a:xfrm>
            <a:off x="637668" y="877219"/>
            <a:ext cx="7150339" cy="523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nchor="ctr">
            <a:spAutoFit/>
          </a:bodyPr>
          <a:lstStyle>
            <a:lvl1pPr marL="285750" indent="-285750"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13700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18272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22844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27416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marL="0" indent="0" algn="ctr" fontAlgn="base">
              <a:spcBef>
                <a:spcPct val="0"/>
              </a:spcBef>
              <a:spcAft>
                <a:spcPct val="0"/>
              </a:spcAft>
            </a:pPr>
            <a:r>
              <a:rPr lang="en-US" altLang="zh-CN" sz="2800" b="1" dirty="0">
                <a:solidFill>
                  <a:srgbClr val="3E3A3A">
                    <a:lumMod val="75000"/>
                  </a:srgbClr>
                </a:solidFill>
                <a:latin typeface="微软雅黑" panose="020B0503020204020204" pitchFamily="34" charset="-122"/>
                <a:ea typeface="微软雅黑" panose="020B0503020204020204" pitchFamily="34" charset="-122"/>
              </a:rPr>
              <a:t>6.</a:t>
            </a:r>
            <a:r>
              <a:rPr lang="zh-CN" altLang="en-US" sz="2800" b="1" dirty="0">
                <a:solidFill>
                  <a:srgbClr val="3E3A3A">
                    <a:lumMod val="75000"/>
                  </a:srgbClr>
                </a:solidFill>
                <a:latin typeface="微软雅黑" panose="020B0503020204020204" pitchFamily="34" charset="-122"/>
                <a:ea typeface="微软雅黑" panose="020B0503020204020204" pitchFamily="34" charset="-122"/>
              </a:rPr>
              <a:t>如何认识中国特色社会主义进入新时代？</a:t>
            </a:r>
          </a:p>
        </p:txBody>
      </p:sp>
      <p:pic>
        <p:nvPicPr>
          <p:cNvPr id="11" name="图片 10">
            <a:extLst>
              <a:ext uri="{FF2B5EF4-FFF2-40B4-BE49-F238E27FC236}">
                <a16:creationId xmlns:a16="http://schemas.microsoft.com/office/drawing/2014/main" id="{542CFF0D-B526-43AB-A297-3AEF05C6C79A}"/>
              </a:ext>
            </a:extLst>
          </p:cNvPr>
          <p:cNvPicPr>
            <a:picLocks noChangeAspect="1"/>
          </p:cNvPicPr>
          <p:nvPr/>
        </p:nvPicPr>
        <p:blipFill>
          <a:blip r:embed="rId4"/>
          <a:stretch>
            <a:fillRect/>
          </a:stretch>
        </p:blipFill>
        <p:spPr>
          <a:xfrm>
            <a:off x="982462" y="1539187"/>
            <a:ext cx="9144001" cy="5410174"/>
          </a:xfrm>
          <a:prstGeom prst="rect">
            <a:avLst/>
          </a:prstGeom>
        </p:spPr>
      </p:pic>
    </p:spTree>
    <p:extLst>
      <p:ext uri="{BB962C8B-B14F-4D97-AF65-F5344CB8AC3E}">
        <p14:creationId xmlns:p14="http://schemas.microsoft.com/office/powerpoint/2010/main" val="3750629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950"/>
                            </p:stCondLst>
                            <p:childTnLst>
                              <p:par>
                                <p:cTn id="9" presetID="42"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2192000" cy="598990"/>
          </a:xfrm>
          <a:prstGeom prst="rect">
            <a:avLst/>
          </a:prstGeom>
          <a:solidFill>
            <a:srgbClr val="C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a:ea typeface="等线" panose="02010600030101010101" pitchFamily="2" charset="-122"/>
            </a:endParaRPr>
          </a:p>
        </p:txBody>
      </p:sp>
      <p:sp>
        <p:nvSpPr>
          <p:cNvPr id="10" name="文本框 9"/>
          <p:cNvSpPr txBox="1"/>
          <p:nvPr/>
        </p:nvSpPr>
        <p:spPr>
          <a:xfrm>
            <a:off x="772256" y="-7012"/>
            <a:ext cx="7229475" cy="525657"/>
          </a:xfrm>
          <a:prstGeom prst="rect">
            <a:avLst/>
          </a:prstGeom>
          <a:noFill/>
          <a:ln w="9525">
            <a:noFill/>
          </a:ln>
        </p:spPr>
        <p:txBody>
          <a:bodyPr wrap="square">
            <a:spAutoFit/>
          </a:bodyPr>
          <a:lstStyle/>
          <a:p>
            <a:pPr defTabSz="685800">
              <a:lnSpc>
                <a:spcPct val="130000"/>
              </a:lnSpc>
              <a:defRPr/>
            </a:pPr>
            <a:r>
              <a:rPr lang="zh-CN" altLang="en-US" sz="2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二、复习串讲</a:t>
            </a:r>
            <a:endParaRPr lang="zh-CN" altLang="en-US" sz="21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任意多边形 4">
            <a:extLst>
              <a:ext uri="{FF2B5EF4-FFF2-40B4-BE49-F238E27FC236}">
                <a16:creationId xmlns:a16="http://schemas.microsoft.com/office/drawing/2014/main" id="{6C5A4201-4461-4C22-B084-30D77D3D3F4A}"/>
              </a:ext>
            </a:extLst>
          </p:cNvPr>
          <p:cNvSpPr/>
          <p:nvPr/>
        </p:nvSpPr>
        <p:spPr>
          <a:xfrm rot="5400000">
            <a:off x="404627" y="141857"/>
            <a:ext cx="203254" cy="26282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srgbClr val="C00000"/>
              </a:solidFill>
              <a:latin typeface="等线"/>
              <a:ea typeface="等线" panose="02010600030101010101" pitchFamily="2" charset="-122"/>
            </a:endParaRPr>
          </a:p>
        </p:txBody>
      </p:sp>
      <p:grpSp>
        <p:nvGrpSpPr>
          <p:cNvPr id="20" name="组合 19">
            <a:extLst>
              <a:ext uri="{FF2B5EF4-FFF2-40B4-BE49-F238E27FC236}">
                <a16:creationId xmlns:a16="http://schemas.microsoft.com/office/drawing/2014/main" id="{810B1EA8-FBAB-4DF7-B293-23A01F036D66}"/>
              </a:ext>
            </a:extLst>
          </p:cNvPr>
          <p:cNvGrpSpPr/>
          <p:nvPr/>
        </p:nvGrpSpPr>
        <p:grpSpPr>
          <a:xfrm>
            <a:off x="9865015" y="148773"/>
            <a:ext cx="2085596" cy="333740"/>
            <a:chOff x="9214564" y="259947"/>
            <a:chExt cx="2780795" cy="444987"/>
          </a:xfrm>
        </p:grpSpPr>
        <p:sp>
          <p:nvSpPr>
            <p:cNvPr id="21" name="文本框 39">
              <a:extLst>
                <a:ext uri="{FF2B5EF4-FFF2-40B4-BE49-F238E27FC236}">
                  <a16:creationId xmlns:a16="http://schemas.microsoft.com/office/drawing/2014/main" id="{AD0F4531-DB02-47ED-A9C7-A2D04BB8FA28}"/>
                </a:ext>
              </a:extLst>
            </p:cNvPr>
            <p:cNvSpPr txBox="1"/>
            <p:nvPr/>
          </p:nvSpPr>
          <p:spPr>
            <a:xfrm>
              <a:off x="9214564" y="259947"/>
              <a:ext cx="2780795" cy="444987"/>
            </a:xfrm>
            <a:prstGeom prst="rect">
              <a:avLst/>
            </a:prstGeom>
            <a:noFill/>
          </p:spPr>
          <p:txBody>
            <a:bodyPr wrap="square" lIns="79052" tIns="39526" rIns="79052" bIns="39526">
              <a:spAutoFit/>
            </a:bodyPr>
            <a:lstStyle/>
            <a:p>
              <a:pPr algn="r" defTabSz="790575">
                <a:defRPr/>
              </a:pPr>
              <a:r>
                <a:rPr lang="zh-CN" altLang="en-US" sz="1050" b="1" spc="75" dirty="0">
                  <a:solidFill>
                    <a:prstClr val="white"/>
                  </a:solidFill>
                  <a:latin typeface="微软雅黑" panose="020B0503020204020204" pitchFamily="34" charset="-122"/>
                  <a:ea typeface="微软雅黑" panose="020B0503020204020204" pitchFamily="34" charset="-122"/>
                </a:rPr>
                <a:t>马克思主义学院</a:t>
              </a:r>
              <a:endParaRPr lang="en-US" altLang="zh-CN" sz="1050" b="1" spc="75" dirty="0">
                <a:solidFill>
                  <a:prstClr val="white"/>
                </a:solidFill>
                <a:latin typeface="微软雅黑" panose="020B0503020204020204" pitchFamily="34" charset="-122"/>
                <a:ea typeface="微软雅黑" panose="020B0503020204020204" pitchFamily="34" charset="-122"/>
              </a:endParaRPr>
            </a:p>
            <a:p>
              <a:pPr algn="r" defTabSz="790575">
                <a:defRPr/>
              </a:pPr>
              <a:r>
                <a:rPr lang="en-US" altLang="zh-CN" sz="600" spc="75"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SCHOOL OF MARXISM</a:t>
              </a:r>
              <a:endParaRPr lang="zh-CN" altLang="en-US" sz="450" spc="75"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2" name="直接连接符 21">
              <a:extLst>
                <a:ext uri="{FF2B5EF4-FFF2-40B4-BE49-F238E27FC236}">
                  <a16:creationId xmlns:a16="http://schemas.microsoft.com/office/drawing/2014/main" id="{9D877EF9-A06F-4FB5-A85B-D7CA6530F93E}"/>
                </a:ext>
              </a:extLst>
            </p:cNvPr>
            <p:cNvCxnSpPr/>
            <p:nvPr/>
          </p:nvCxnSpPr>
          <p:spPr bwMode="auto">
            <a:xfrm flipH="1">
              <a:off x="10387614" y="263612"/>
              <a:ext cx="1" cy="378794"/>
            </a:xfrm>
            <a:prstGeom prst="line">
              <a:avLst/>
            </a:prstGeom>
            <a:solidFill>
              <a:schemeClr val="accent1"/>
            </a:solidFill>
            <a:ln w="38100" cap="flat" cmpd="sng" algn="ctr">
              <a:solidFill>
                <a:schemeClr val="bg1"/>
              </a:solidFill>
              <a:prstDash val="solid"/>
              <a:round/>
              <a:headEnd type="none" w="med" len="med"/>
              <a:tailEnd type="none" w="med" len="med"/>
            </a:ln>
          </p:spPr>
        </p:cxnSp>
      </p:grpSp>
      <p:pic>
        <p:nvPicPr>
          <p:cNvPr id="24" name="图片 23">
            <a:extLst>
              <a:ext uri="{FF2B5EF4-FFF2-40B4-BE49-F238E27FC236}">
                <a16:creationId xmlns:a16="http://schemas.microsoft.com/office/drawing/2014/main" id="{74789299-248E-474D-82E2-552D83681709}"/>
              </a:ext>
            </a:extLst>
          </p:cNvPr>
          <p:cNvPicPr>
            <a:picLocks noChangeAspect="1"/>
          </p:cNvPicPr>
          <p:nvPr/>
        </p:nvPicPr>
        <p:blipFill>
          <a:blip r:embed="rId3" cstate="print"/>
          <a:stretch>
            <a:fillRect/>
          </a:stretch>
        </p:blipFill>
        <p:spPr>
          <a:xfrm>
            <a:off x="9093813" y="56529"/>
            <a:ext cx="1650991" cy="462116"/>
          </a:xfrm>
          <a:prstGeom prst="rect">
            <a:avLst/>
          </a:prstGeom>
        </p:spPr>
      </p:pic>
      <p:sp>
        <p:nvSpPr>
          <p:cNvPr id="9" name="TextBox 2">
            <a:extLst>
              <a:ext uri="{FF2B5EF4-FFF2-40B4-BE49-F238E27FC236}">
                <a16:creationId xmlns:a16="http://schemas.microsoft.com/office/drawing/2014/main" id="{B7E08411-3D0A-4082-A9D2-29C775E904B2}"/>
              </a:ext>
            </a:extLst>
          </p:cNvPr>
          <p:cNvSpPr txBox="1">
            <a:spLocks noChangeArrowheads="1"/>
          </p:cNvSpPr>
          <p:nvPr/>
        </p:nvSpPr>
        <p:spPr bwMode="auto">
          <a:xfrm>
            <a:off x="374840" y="868341"/>
            <a:ext cx="7150339" cy="523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nchor="ctr">
            <a:spAutoFit/>
          </a:bodyPr>
          <a:lstStyle>
            <a:lvl1pPr marL="285750" indent="-285750"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13700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18272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22844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27416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marL="0" indent="0" algn="ctr" fontAlgn="base">
              <a:spcBef>
                <a:spcPct val="0"/>
              </a:spcBef>
              <a:spcAft>
                <a:spcPct val="0"/>
              </a:spcAft>
            </a:pPr>
            <a:r>
              <a:rPr lang="en-US" altLang="zh-CN" sz="2800" b="1" dirty="0">
                <a:solidFill>
                  <a:srgbClr val="3E3A3A">
                    <a:lumMod val="75000"/>
                  </a:srgbClr>
                </a:solidFill>
                <a:latin typeface="微软雅黑" panose="020B0503020204020204" pitchFamily="34" charset="-122"/>
                <a:ea typeface="微软雅黑" panose="020B0503020204020204" pitchFamily="34" charset="-122"/>
              </a:rPr>
              <a:t>7.</a:t>
            </a:r>
            <a:r>
              <a:rPr lang="zh-CN" altLang="en-US" sz="2800" b="1" dirty="0">
                <a:solidFill>
                  <a:srgbClr val="3E3A3A">
                    <a:lumMod val="75000"/>
                  </a:srgbClr>
                </a:solidFill>
                <a:latin typeface="微软雅黑" panose="020B0503020204020204" pitchFamily="34" charset="-122"/>
                <a:ea typeface="微软雅黑" panose="020B0503020204020204" pitchFamily="34" charset="-122"/>
              </a:rPr>
              <a:t>如何理解我国社会主要矛盾发生的变化？</a:t>
            </a:r>
          </a:p>
        </p:txBody>
      </p:sp>
      <p:sp>
        <p:nvSpPr>
          <p:cNvPr id="11" name="矩形 10">
            <a:extLst>
              <a:ext uri="{FF2B5EF4-FFF2-40B4-BE49-F238E27FC236}">
                <a16:creationId xmlns:a16="http://schemas.microsoft.com/office/drawing/2014/main" id="{B4DB559B-BA5F-48F9-9158-CBBC4AC99A2F}"/>
              </a:ext>
            </a:extLst>
          </p:cNvPr>
          <p:cNvSpPr/>
          <p:nvPr/>
        </p:nvSpPr>
        <p:spPr>
          <a:xfrm>
            <a:off x="7249600" y="3128441"/>
            <a:ext cx="3236197" cy="2997744"/>
          </a:xfrm>
          <a:prstGeom prst="rect">
            <a:avLst/>
          </a:prstGeom>
          <a:noFill/>
        </p:spPr>
        <p:txBody>
          <a:bodyPr wrap="square" rtlCol="0">
            <a:spAutoFit/>
          </a:bodyPr>
          <a:lstStyle/>
          <a:p>
            <a:pPr algn="just" defTabSz="1219170">
              <a:lnSpc>
                <a:spcPct val="150000"/>
              </a:lnSpc>
            </a:pPr>
            <a:r>
              <a:rPr lang="zh-CN" altLang="en-US" sz="2000" dirty="0">
                <a:solidFill>
                  <a:prstClr val="black">
                    <a:lumMod val="85000"/>
                    <a:lumOff val="15000"/>
                  </a:prstClr>
                </a:solidFill>
                <a:latin typeface="微软雅黑" panose="020B0503020204020204" pitchFamily="34" charset="-122"/>
                <a:ea typeface="微软雅黑" panose="020B0503020204020204" pitchFamily="34" charset="-122"/>
              </a:rPr>
              <a:t>　　中国特色社会主义进入新时代，我国社会主要矛盾已经转化为</a:t>
            </a:r>
            <a:r>
              <a:rPr lang="zh-CN" altLang="en-US" sz="2000" b="1" dirty="0">
                <a:solidFill>
                  <a:srgbClr val="C00000"/>
                </a:solidFill>
                <a:latin typeface="微软雅黑" panose="020B0503020204020204" pitchFamily="34" charset="-122"/>
                <a:ea typeface="微软雅黑" panose="020B0503020204020204" pitchFamily="34" charset="-122"/>
              </a:rPr>
              <a:t>人民日益增长的美好生活需要和不平衡不充分的发展之间的矛盾。</a:t>
            </a:r>
            <a:endParaRPr lang="en-US" altLang="zh-CN" sz="2000" b="1" dirty="0">
              <a:solidFill>
                <a:srgbClr val="C00000"/>
              </a:solidFill>
              <a:latin typeface="微软雅黑" panose="020B0503020204020204" pitchFamily="34" charset="-122"/>
              <a:ea typeface="微软雅黑" panose="020B0503020204020204" pitchFamily="34" charset="-122"/>
            </a:endParaRPr>
          </a:p>
          <a:p>
            <a:pPr defTabSz="1219170">
              <a:lnSpc>
                <a:spcPct val="120000"/>
              </a:lnSpc>
              <a:spcBef>
                <a:spcPts val="1200"/>
              </a:spcBef>
            </a:pPr>
            <a:r>
              <a:rPr lang="en-US" altLang="zh-CN" sz="1200" dirty="0">
                <a:solidFill>
                  <a:prstClr val="black">
                    <a:lumMod val="85000"/>
                    <a:lumOff val="15000"/>
                  </a:prstClr>
                </a:solidFill>
                <a:latin typeface="微软雅黑" pitchFamily="34" charset="-122"/>
                <a:ea typeface="微软雅黑" pitchFamily="34" charset="-122"/>
                <a:sym typeface="Hiragino Sans GB W6" pitchFamily="34" charset="-122"/>
              </a:rPr>
              <a:t>——2017</a:t>
            </a:r>
            <a:r>
              <a:rPr lang="zh-CN" altLang="en-US" sz="1200" dirty="0">
                <a:solidFill>
                  <a:prstClr val="black">
                    <a:lumMod val="85000"/>
                    <a:lumOff val="15000"/>
                  </a:prstClr>
                </a:solidFill>
                <a:latin typeface="微软雅黑" pitchFamily="34" charset="-122"/>
                <a:ea typeface="微软雅黑" pitchFamily="34" charset="-122"/>
                <a:sym typeface="Hiragino Sans GB W6" pitchFamily="34" charset="-122"/>
              </a:rPr>
              <a:t>年</a:t>
            </a:r>
            <a:r>
              <a:rPr lang="en-US" altLang="zh-CN" sz="1200" dirty="0">
                <a:solidFill>
                  <a:prstClr val="black">
                    <a:lumMod val="85000"/>
                    <a:lumOff val="15000"/>
                  </a:prstClr>
                </a:solidFill>
                <a:latin typeface="微软雅黑" pitchFamily="34" charset="-122"/>
                <a:ea typeface="微软雅黑" pitchFamily="34" charset="-122"/>
                <a:sym typeface="Hiragino Sans GB W6" pitchFamily="34" charset="-122"/>
              </a:rPr>
              <a:t>10</a:t>
            </a:r>
            <a:r>
              <a:rPr lang="zh-CN" altLang="en-US" sz="1200" dirty="0">
                <a:solidFill>
                  <a:prstClr val="black">
                    <a:lumMod val="85000"/>
                    <a:lumOff val="15000"/>
                  </a:prstClr>
                </a:solidFill>
                <a:latin typeface="微软雅黑" pitchFamily="34" charset="-122"/>
                <a:ea typeface="微软雅黑" pitchFamily="34" charset="-122"/>
                <a:sym typeface="Hiragino Sans GB W6" pitchFamily="34" charset="-122"/>
              </a:rPr>
              <a:t>月</a:t>
            </a:r>
            <a:r>
              <a:rPr lang="en-US" altLang="zh-CN" sz="1200" dirty="0">
                <a:solidFill>
                  <a:prstClr val="black">
                    <a:lumMod val="85000"/>
                    <a:lumOff val="15000"/>
                  </a:prstClr>
                </a:solidFill>
                <a:latin typeface="微软雅黑" pitchFamily="34" charset="-122"/>
                <a:ea typeface="微软雅黑" pitchFamily="34" charset="-122"/>
                <a:sym typeface="Hiragino Sans GB W6" pitchFamily="34" charset="-122"/>
              </a:rPr>
              <a:t>18</a:t>
            </a:r>
            <a:r>
              <a:rPr lang="zh-CN" altLang="en-US" sz="1200" dirty="0">
                <a:solidFill>
                  <a:prstClr val="black">
                    <a:lumMod val="85000"/>
                    <a:lumOff val="15000"/>
                  </a:prstClr>
                </a:solidFill>
                <a:latin typeface="微软雅黑" pitchFamily="34" charset="-122"/>
                <a:ea typeface="微软雅黑" pitchFamily="34" charset="-122"/>
                <a:sym typeface="Hiragino Sans GB W6" pitchFamily="34" charset="-122"/>
              </a:rPr>
              <a:t>日，习近平在中国共产党第十九次全国代表大会上的报告</a:t>
            </a:r>
          </a:p>
        </p:txBody>
      </p:sp>
      <p:pic>
        <p:nvPicPr>
          <p:cNvPr id="12" name="图片 11">
            <a:extLst>
              <a:ext uri="{FF2B5EF4-FFF2-40B4-BE49-F238E27FC236}">
                <a16:creationId xmlns:a16="http://schemas.microsoft.com/office/drawing/2014/main" id="{7716C059-839F-44AE-91E6-E81E9F7C951F}"/>
              </a:ext>
            </a:extLst>
          </p:cNvPr>
          <p:cNvPicPr>
            <a:picLocks noChangeAspect="1"/>
          </p:cNvPicPr>
          <p:nvPr/>
        </p:nvPicPr>
        <p:blipFill>
          <a:blip r:embed="rId4"/>
          <a:stretch>
            <a:fillRect/>
          </a:stretch>
        </p:blipFill>
        <p:spPr>
          <a:xfrm>
            <a:off x="1821298" y="2630799"/>
            <a:ext cx="5225847" cy="3787457"/>
          </a:xfrm>
          <a:prstGeom prst="roundRect">
            <a:avLst>
              <a:gd name="adj" fmla="val 0"/>
            </a:avLst>
          </a:prstGeom>
          <a:solidFill>
            <a:srgbClr val="FFFFFF">
              <a:shade val="85000"/>
            </a:srgbClr>
          </a:solidFill>
          <a:ln w="38100">
            <a:solidFill>
              <a:sysClr val="window" lastClr="FFFFFF"/>
            </a:solidFill>
          </a:ln>
          <a:effectLst>
            <a:outerShdw blurRad="50800" dist="38100" dir="2700000" algn="tl" rotWithShape="0">
              <a:prstClr val="black">
                <a:alpha val="40000"/>
              </a:prstClr>
            </a:outerShdw>
          </a:effectLst>
        </p:spPr>
      </p:pic>
      <p:sp>
        <p:nvSpPr>
          <p:cNvPr id="14" name="标题 2">
            <a:extLst>
              <a:ext uri="{FF2B5EF4-FFF2-40B4-BE49-F238E27FC236}">
                <a16:creationId xmlns:a16="http://schemas.microsoft.com/office/drawing/2014/main" id="{562049BD-7C8E-49ED-8694-8CC995CA547C}"/>
              </a:ext>
            </a:extLst>
          </p:cNvPr>
          <p:cNvSpPr txBox="1">
            <a:spLocks/>
          </p:cNvSpPr>
          <p:nvPr/>
        </p:nvSpPr>
        <p:spPr>
          <a:xfrm>
            <a:off x="2576364" y="1379389"/>
            <a:ext cx="7173797" cy="532750"/>
          </a:xfrm>
          <a:prstGeom prst="rect">
            <a:avLst/>
          </a:prstGeom>
        </p:spPr>
        <p:txBody>
          <a:bodyPr/>
          <a:lstStyle>
            <a:lvl1pPr algn="l" defTabSz="914400" rtl="0" eaLnBrk="1" latinLnBrk="0" hangingPunct="1">
              <a:spcBef>
                <a:spcPct val="0"/>
              </a:spcBef>
              <a:buNone/>
              <a:defRPr sz="2800" kern="1200">
                <a:solidFill>
                  <a:schemeClr val="tx1"/>
                </a:solidFill>
                <a:latin typeface="微软雅黑" pitchFamily="34" charset="-122"/>
                <a:ea typeface="微软雅黑" pitchFamily="34" charset="-122"/>
                <a:cs typeface="+mj-cs"/>
              </a:defRPr>
            </a:lvl1pPr>
          </a:lstStyle>
          <a:p>
            <a:pPr algn="ctr">
              <a:lnSpc>
                <a:spcPct val="150000"/>
              </a:lnSpc>
              <a:spcBef>
                <a:spcPts val="0"/>
              </a:spcBef>
              <a:defRPr/>
            </a:pPr>
            <a:r>
              <a:rPr lang="zh-CN" altLang="en-US" sz="2400" b="1" dirty="0">
                <a:solidFill>
                  <a:srgbClr val="C00000"/>
                </a:solidFill>
              </a:rPr>
              <a:t>党的十九大</a:t>
            </a:r>
          </a:p>
        </p:txBody>
      </p:sp>
      <p:cxnSp>
        <p:nvCxnSpPr>
          <p:cNvPr id="15" name="直接箭头连接符 14">
            <a:extLst>
              <a:ext uri="{FF2B5EF4-FFF2-40B4-BE49-F238E27FC236}">
                <a16:creationId xmlns:a16="http://schemas.microsoft.com/office/drawing/2014/main" id="{219C73DA-A487-4385-9EE8-DEC280B3B76A}"/>
              </a:ext>
            </a:extLst>
          </p:cNvPr>
          <p:cNvCxnSpPr/>
          <p:nvPr/>
        </p:nvCxnSpPr>
        <p:spPr>
          <a:xfrm>
            <a:off x="2552650" y="2104124"/>
            <a:ext cx="7200000" cy="0"/>
          </a:xfrm>
          <a:prstGeom prst="straightConnector1">
            <a:avLst/>
          </a:prstGeom>
          <a:noFill/>
          <a:ln w="12700" cap="flat" cmpd="sng" algn="ctr">
            <a:solidFill>
              <a:srgbClr val="C00000">
                <a:alpha val="50000"/>
              </a:srgbClr>
            </a:solidFill>
            <a:prstDash val="solid"/>
            <a:miter lim="800000"/>
            <a:headEnd type="triangle"/>
            <a:tailEnd type="triangle"/>
          </a:ln>
          <a:effectLst/>
        </p:spPr>
      </p:cxnSp>
    </p:spTree>
    <p:extLst>
      <p:ext uri="{BB962C8B-B14F-4D97-AF65-F5344CB8AC3E}">
        <p14:creationId xmlns:p14="http://schemas.microsoft.com/office/powerpoint/2010/main" val="104101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10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650"/>
                            </p:stCondLst>
                            <p:childTnLst>
                              <p:par>
                                <p:cTn id="13" presetID="16" presetClass="entr" presetSubtype="37"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arn(outVertical)">
                                      <p:cBhvr>
                                        <p:cTn id="15" dur="500"/>
                                        <p:tgtEl>
                                          <p:spTgt spid="15"/>
                                        </p:tgtEl>
                                      </p:cBhvr>
                                    </p:animEffect>
                                  </p:childTnLst>
                                </p:cTn>
                              </p:par>
                            </p:childTnLst>
                          </p:cTn>
                        </p:par>
                        <p:par>
                          <p:cTn id="16" fill="hold">
                            <p:stCondLst>
                              <p:cond delay="215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650"/>
                            </p:stCondLst>
                            <p:childTnLst>
                              <p:par>
                                <p:cTn id="21" presetID="10" presetClass="entr" presetSubtype="0" fill="hold" grpId="0" nodeType="afterEffect">
                                  <p:stCondLst>
                                    <p:cond delay="0"/>
                                  </p:stCondLst>
                                  <p:iterate type="wd">
                                    <p:tmPct val="10000"/>
                                  </p:iterate>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2192000" cy="598990"/>
          </a:xfrm>
          <a:prstGeom prst="rect">
            <a:avLst/>
          </a:prstGeom>
          <a:solidFill>
            <a:srgbClr val="C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a:ea typeface="等线" panose="02010600030101010101" pitchFamily="2" charset="-122"/>
            </a:endParaRPr>
          </a:p>
        </p:txBody>
      </p:sp>
      <p:sp>
        <p:nvSpPr>
          <p:cNvPr id="10" name="文本框 9"/>
          <p:cNvSpPr txBox="1"/>
          <p:nvPr/>
        </p:nvSpPr>
        <p:spPr>
          <a:xfrm>
            <a:off x="772256" y="-7012"/>
            <a:ext cx="7229475" cy="525657"/>
          </a:xfrm>
          <a:prstGeom prst="rect">
            <a:avLst/>
          </a:prstGeom>
          <a:noFill/>
          <a:ln w="9525">
            <a:noFill/>
          </a:ln>
        </p:spPr>
        <p:txBody>
          <a:bodyPr wrap="square">
            <a:spAutoFit/>
          </a:bodyPr>
          <a:lstStyle/>
          <a:p>
            <a:pPr defTabSz="685800">
              <a:lnSpc>
                <a:spcPct val="130000"/>
              </a:lnSpc>
              <a:defRPr/>
            </a:pPr>
            <a:r>
              <a:rPr lang="zh-CN" altLang="en-US" sz="2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二、复习串讲</a:t>
            </a:r>
            <a:endParaRPr lang="zh-CN" altLang="en-US" sz="21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任意多边形 4">
            <a:extLst>
              <a:ext uri="{FF2B5EF4-FFF2-40B4-BE49-F238E27FC236}">
                <a16:creationId xmlns:a16="http://schemas.microsoft.com/office/drawing/2014/main" id="{6C5A4201-4461-4C22-B084-30D77D3D3F4A}"/>
              </a:ext>
            </a:extLst>
          </p:cNvPr>
          <p:cNvSpPr/>
          <p:nvPr/>
        </p:nvSpPr>
        <p:spPr>
          <a:xfrm rot="5400000">
            <a:off x="404627" y="141857"/>
            <a:ext cx="203254" cy="26282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srgbClr val="C00000"/>
              </a:solidFill>
              <a:latin typeface="等线"/>
              <a:ea typeface="等线" panose="02010600030101010101" pitchFamily="2" charset="-122"/>
            </a:endParaRPr>
          </a:p>
        </p:txBody>
      </p:sp>
      <p:grpSp>
        <p:nvGrpSpPr>
          <p:cNvPr id="20" name="组合 19">
            <a:extLst>
              <a:ext uri="{FF2B5EF4-FFF2-40B4-BE49-F238E27FC236}">
                <a16:creationId xmlns:a16="http://schemas.microsoft.com/office/drawing/2014/main" id="{810B1EA8-FBAB-4DF7-B293-23A01F036D66}"/>
              </a:ext>
            </a:extLst>
          </p:cNvPr>
          <p:cNvGrpSpPr/>
          <p:nvPr/>
        </p:nvGrpSpPr>
        <p:grpSpPr>
          <a:xfrm>
            <a:off x="9865015" y="148773"/>
            <a:ext cx="2085596" cy="333740"/>
            <a:chOff x="9214564" y="259947"/>
            <a:chExt cx="2780795" cy="444987"/>
          </a:xfrm>
        </p:grpSpPr>
        <p:sp>
          <p:nvSpPr>
            <p:cNvPr id="21" name="文本框 39">
              <a:extLst>
                <a:ext uri="{FF2B5EF4-FFF2-40B4-BE49-F238E27FC236}">
                  <a16:creationId xmlns:a16="http://schemas.microsoft.com/office/drawing/2014/main" id="{AD0F4531-DB02-47ED-A9C7-A2D04BB8FA28}"/>
                </a:ext>
              </a:extLst>
            </p:cNvPr>
            <p:cNvSpPr txBox="1"/>
            <p:nvPr/>
          </p:nvSpPr>
          <p:spPr>
            <a:xfrm>
              <a:off x="9214564" y="259947"/>
              <a:ext cx="2780795" cy="444987"/>
            </a:xfrm>
            <a:prstGeom prst="rect">
              <a:avLst/>
            </a:prstGeom>
            <a:noFill/>
          </p:spPr>
          <p:txBody>
            <a:bodyPr wrap="square" lIns="79052" tIns="39526" rIns="79052" bIns="39526">
              <a:spAutoFit/>
            </a:bodyPr>
            <a:lstStyle/>
            <a:p>
              <a:pPr algn="r" defTabSz="790575">
                <a:defRPr/>
              </a:pPr>
              <a:r>
                <a:rPr lang="zh-CN" altLang="en-US" sz="1050" b="1" spc="75" dirty="0">
                  <a:solidFill>
                    <a:prstClr val="white"/>
                  </a:solidFill>
                  <a:latin typeface="微软雅黑" panose="020B0503020204020204" pitchFamily="34" charset="-122"/>
                  <a:ea typeface="微软雅黑" panose="020B0503020204020204" pitchFamily="34" charset="-122"/>
                </a:rPr>
                <a:t>马克思主义学院</a:t>
              </a:r>
              <a:endParaRPr lang="en-US" altLang="zh-CN" sz="1050" b="1" spc="75" dirty="0">
                <a:solidFill>
                  <a:prstClr val="white"/>
                </a:solidFill>
                <a:latin typeface="微软雅黑" panose="020B0503020204020204" pitchFamily="34" charset="-122"/>
                <a:ea typeface="微软雅黑" panose="020B0503020204020204" pitchFamily="34" charset="-122"/>
              </a:endParaRPr>
            </a:p>
            <a:p>
              <a:pPr algn="r" defTabSz="790575">
                <a:defRPr/>
              </a:pPr>
              <a:r>
                <a:rPr lang="en-US" altLang="zh-CN" sz="600" spc="75"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SCHOOL OF MARXISM</a:t>
              </a:r>
              <a:endParaRPr lang="zh-CN" altLang="en-US" sz="450" spc="75"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2" name="直接连接符 21">
              <a:extLst>
                <a:ext uri="{FF2B5EF4-FFF2-40B4-BE49-F238E27FC236}">
                  <a16:creationId xmlns:a16="http://schemas.microsoft.com/office/drawing/2014/main" id="{9D877EF9-A06F-4FB5-A85B-D7CA6530F93E}"/>
                </a:ext>
              </a:extLst>
            </p:cNvPr>
            <p:cNvCxnSpPr/>
            <p:nvPr/>
          </p:nvCxnSpPr>
          <p:spPr bwMode="auto">
            <a:xfrm flipH="1">
              <a:off x="10387614" y="263612"/>
              <a:ext cx="1" cy="378794"/>
            </a:xfrm>
            <a:prstGeom prst="line">
              <a:avLst/>
            </a:prstGeom>
            <a:solidFill>
              <a:schemeClr val="accent1"/>
            </a:solidFill>
            <a:ln w="38100" cap="flat" cmpd="sng" algn="ctr">
              <a:solidFill>
                <a:schemeClr val="bg1"/>
              </a:solidFill>
              <a:prstDash val="solid"/>
              <a:round/>
              <a:headEnd type="none" w="med" len="med"/>
              <a:tailEnd type="none" w="med" len="med"/>
            </a:ln>
          </p:spPr>
        </p:cxnSp>
      </p:grpSp>
      <p:pic>
        <p:nvPicPr>
          <p:cNvPr id="24" name="图片 23">
            <a:extLst>
              <a:ext uri="{FF2B5EF4-FFF2-40B4-BE49-F238E27FC236}">
                <a16:creationId xmlns:a16="http://schemas.microsoft.com/office/drawing/2014/main" id="{74789299-248E-474D-82E2-552D83681709}"/>
              </a:ext>
            </a:extLst>
          </p:cNvPr>
          <p:cNvPicPr>
            <a:picLocks noChangeAspect="1"/>
          </p:cNvPicPr>
          <p:nvPr/>
        </p:nvPicPr>
        <p:blipFill>
          <a:blip r:embed="rId3" cstate="print"/>
          <a:stretch>
            <a:fillRect/>
          </a:stretch>
        </p:blipFill>
        <p:spPr>
          <a:xfrm>
            <a:off x="9093813" y="56529"/>
            <a:ext cx="1650991" cy="462116"/>
          </a:xfrm>
          <a:prstGeom prst="rect">
            <a:avLst/>
          </a:prstGeom>
        </p:spPr>
      </p:pic>
      <p:pic>
        <p:nvPicPr>
          <p:cNvPr id="9" name="图片 8">
            <a:extLst>
              <a:ext uri="{FF2B5EF4-FFF2-40B4-BE49-F238E27FC236}">
                <a16:creationId xmlns:a16="http://schemas.microsoft.com/office/drawing/2014/main" id="{74D3AECB-8728-4643-884A-C693690765CD}"/>
              </a:ext>
            </a:extLst>
          </p:cNvPr>
          <p:cNvPicPr>
            <a:picLocks noChangeAspect="1"/>
          </p:cNvPicPr>
          <p:nvPr/>
        </p:nvPicPr>
        <p:blipFill>
          <a:blip r:embed="rId4"/>
          <a:stretch>
            <a:fillRect/>
          </a:stretch>
        </p:blipFill>
        <p:spPr>
          <a:xfrm>
            <a:off x="1524000" y="759672"/>
            <a:ext cx="9144000" cy="6098329"/>
          </a:xfrm>
          <a:prstGeom prst="rect">
            <a:avLst/>
          </a:prstGeom>
        </p:spPr>
      </p:pic>
    </p:spTree>
    <p:extLst>
      <p:ext uri="{BB962C8B-B14F-4D97-AF65-F5344CB8AC3E}">
        <p14:creationId xmlns:p14="http://schemas.microsoft.com/office/powerpoint/2010/main" val="42003336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2192000" cy="598990"/>
          </a:xfrm>
          <a:prstGeom prst="rect">
            <a:avLst/>
          </a:prstGeom>
          <a:solidFill>
            <a:srgbClr val="C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a:ea typeface="等线" panose="02010600030101010101" pitchFamily="2" charset="-122"/>
            </a:endParaRPr>
          </a:p>
        </p:txBody>
      </p:sp>
      <p:sp>
        <p:nvSpPr>
          <p:cNvPr id="10" name="文本框 9"/>
          <p:cNvSpPr txBox="1"/>
          <p:nvPr/>
        </p:nvSpPr>
        <p:spPr>
          <a:xfrm>
            <a:off x="772256" y="-7012"/>
            <a:ext cx="7229475" cy="525657"/>
          </a:xfrm>
          <a:prstGeom prst="rect">
            <a:avLst/>
          </a:prstGeom>
          <a:noFill/>
          <a:ln w="9525">
            <a:noFill/>
          </a:ln>
        </p:spPr>
        <p:txBody>
          <a:bodyPr wrap="square">
            <a:spAutoFit/>
          </a:bodyPr>
          <a:lstStyle/>
          <a:p>
            <a:pPr defTabSz="685800">
              <a:lnSpc>
                <a:spcPct val="130000"/>
              </a:lnSpc>
              <a:defRPr/>
            </a:pPr>
            <a:r>
              <a:rPr lang="zh-CN" altLang="en-US" sz="2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二、复习串讲</a:t>
            </a:r>
            <a:endParaRPr lang="zh-CN" altLang="en-US" sz="21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任意多边形 4">
            <a:extLst>
              <a:ext uri="{FF2B5EF4-FFF2-40B4-BE49-F238E27FC236}">
                <a16:creationId xmlns:a16="http://schemas.microsoft.com/office/drawing/2014/main" id="{6C5A4201-4461-4C22-B084-30D77D3D3F4A}"/>
              </a:ext>
            </a:extLst>
          </p:cNvPr>
          <p:cNvSpPr/>
          <p:nvPr/>
        </p:nvSpPr>
        <p:spPr>
          <a:xfrm rot="5400000">
            <a:off x="404627" y="141857"/>
            <a:ext cx="203254" cy="26282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srgbClr val="C00000"/>
              </a:solidFill>
              <a:latin typeface="等线"/>
              <a:ea typeface="等线" panose="02010600030101010101" pitchFamily="2" charset="-122"/>
            </a:endParaRPr>
          </a:p>
        </p:txBody>
      </p:sp>
      <p:grpSp>
        <p:nvGrpSpPr>
          <p:cNvPr id="20" name="组合 19">
            <a:extLst>
              <a:ext uri="{FF2B5EF4-FFF2-40B4-BE49-F238E27FC236}">
                <a16:creationId xmlns:a16="http://schemas.microsoft.com/office/drawing/2014/main" id="{810B1EA8-FBAB-4DF7-B293-23A01F036D66}"/>
              </a:ext>
            </a:extLst>
          </p:cNvPr>
          <p:cNvGrpSpPr/>
          <p:nvPr/>
        </p:nvGrpSpPr>
        <p:grpSpPr>
          <a:xfrm>
            <a:off x="9865015" y="148773"/>
            <a:ext cx="2085596" cy="333740"/>
            <a:chOff x="9214564" y="259947"/>
            <a:chExt cx="2780795" cy="444987"/>
          </a:xfrm>
        </p:grpSpPr>
        <p:sp>
          <p:nvSpPr>
            <p:cNvPr id="21" name="文本框 39">
              <a:extLst>
                <a:ext uri="{FF2B5EF4-FFF2-40B4-BE49-F238E27FC236}">
                  <a16:creationId xmlns:a16="http://schemas.microsoft.com/office/drawing/2014/main" id="{AD0F4531-DB02-47ED-A9C7-A2D04BB8FA28}"/>
                </a:ext>
              </a:extLst>
            </p:cNvPr>
            <p:cNvSpPr txBox="1"/>
            <p:nvPr/>
          </p:nvSpPr>
          <p:spPr>
            <a:xfrm>
              <a:off x="9214564" y="259947"/>
              <a:ext cx="2780795" cy="444987"/>
            </a:xfrm>
            <a:prstGeom prst="rect">
              <a:avLst/>
            </a:prstGeom>
            <a:noFill/>
          </p:spPr>
          <p:txBody>
            <a:bodyPr wrap="square" lIns="79052" tIns="39526" rIns="79052" bIns="39526">
              <a:spAutoFit/>
            </a:bodyPr>
            <a:lstStyle/>
            <a:p>
              <a:pPr algn="r" defTabSz="790575">
                <a:defRPr/>
              </a:pPr>
              <a:r>
                <a:rPr lang="zh-CN" altLang="en-US" sz="1050" b="1" spc="75" dirty="0">
                  <a:solidFill>
                    <a:prstClr val="white"/>
                  </a:solidFill>
                  <a:latin typeface="微软雅黑" panose="020B0503020204020204" pitchFamily="34" charset="-122"/>
                  <a:ea typeface="微软雅黑" panose="020B0503020204020204" pitchFamily="34" charset="-122"/>
                </a:rPr>
                <a:t>马克思主义学院</a:t>
              </a:r>
              <a:endParaRPr lang="en-US" altLang="zh-CN" sz="1050" b="1" spc="75" dirty="0">
                <a:solidFill>
                  <a:prstClr val="white"/>
                </a:solidFill>
                <a:latin typeface="微软雅黑" panose="020B0503020204020204" pitchFamily="34" charset="-122"/>
                <a:ea typeface="微软雅黑" panose="020B0503020204020204" pitchFamily="34" charset="-122"/>
              </a:endParaRPr>
            </a:p>
            <a:p>
              <a:pPr algn="r" defTabSz="790575">
                <a:defRPr/>
              </a:pPr>
              <a:r>
                <a:rPr lang="en-US" altLang="zh-CN" sz="600" spc="75"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SCHOOL OF MARXISM</a:t>
              </a:r>
              <a:endParaRPr lang="zh-CN" altLang="en-US" sz="450" spc="75"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2" name="直接连接符 21">
              <a:extLst>
                <a:ext uri="{FF2B5EF4-FFF2-40B4-BE49-F238E27FC236}">
                  <a16:creationId xmlns:a16="http://schemas.microsoft.com/office/drawing/2014/main" id="{9D877EF9-A06F-4FB5-A85B-D7CA6530F93E}"/>
                </a:ext>
              </a:extLst>
            </p:cNvPr>
            <p:cNvCxnSpPr/>
            <p:nvPr/>
          </p:nvCxnSpPr>
          <p:spPr bwMode="auto">
            <a:xfrm flipH="1">
              <a:off x="10387614" y="263612"/>
              <a:ext cx="1" cy="378794"/>
            </a:xfrm>
            <a:prstGeom prst="line">
              <a:avLst/>
            </a:prstGeom>
            <a:solidFill>
              <a:schemeClr val="accent1"/>
            </a:solidFill>
            <a:ln w="38100" cap="flat" cmpd="sng" algn="ctr">
              <a:solidFill>
                <a:schemeClr val="bg1"/>
              </a:solidFill>
              <a:prstDash val="solid"/>
              <a:round/>
              <a:headEnd type="none" w="med" len="med"/>
              <a:tailEnd type="none" w="med" len="med"/>
            </a:ln>
          </p:spPr>
        </p:cxnSp>
      </p:grpSp>
      <p:pic>
        <p:nvPicPr>
          <p:cNvPr id="24" name="图片 23">
            <a:extLst>
              <a:ext uri="{FF2B5EF4-FFF2-40B4-BE49-F238E27FC236}">
                <a16:creationId xmlns:a16="http://schemas.microsoft.com/office/drawing/2014/main" id="{74789299-248E-474D-82E2-552D83681709}"/>
              </a:ext>
            </a:extLst>
          </p:cNvPr>
          <p:cNvPicPr>
            <a:picLocks noChangeAspect="1"/>
          </p:cNvPicPr>
          <p:nvPr/>
        </p:nvPicPr>
        <p:blipFill>
          <a:blip r:embed="rId3" cstate="print"/>
          <a:stretch>
            <a:fillRect/>
          </a:stretch>
        </p:blipFill>
        <p:spPr>
          <a:xfrm>
            <a:off x="9093813" y="56529"/>
            <a:ext cx="1650991" cy="462116"/>
          </a:xfrm>
          <a:prstGeom prst="rect">
            <a:avLst/>
          </a:prstGeom>
        </p:spPr>
      </p:pic>
      <p:sp>
        <p:nvSpPr>
          <p:cNvPr id="9" name="矩形 8">
            <a:extLst>
              <a:ext uri="{FF2B5EF4-FFF2-40B4-BE49-F238E27FC236}">
                <a16:creationId xmlns:a16="http://schemas.microsoft.com/office/drawing/2014/main" id="{A9E7C54C-2196-437B-9D3A-97D907E0300B}"/>
              </a:ext>
            </a:extLst>
          </p:cNvPr>
          <p:cNvSpPr/>
          <p:nvPr/>
        </p:nvSpPr>
        <p:spPr>
          <a:xfrm>
            <a:off x="5928049" y="2480012"/>
            <a:ext cx="4504628" cy="3459409"/>
          </a:xfrm>
          <a:prstGeom prst="rect">
            <a:avLst/>
          </a:prstGeom>
          <a:noFill/>
        </p:spPr>
        <p:txBody>
          <a:bodyPr wrap="square" rtlCol="0">
            <a:spAutoFit/>
          </a:bodyPr>
          <a:lstStyle/>
          <a:p>
            <a:pPr algn="just" defTabSz="1219170">
              <a:lnSpc>
                <a:spcPct val="150000"/>
              </a:lnSpc>
            </a:pPr>
            <a:r>
              <a:rPr lang="en-US" altLang="zh-CN" sz="2000" dirty="0">
                <a:solidFill>
                  <a:prstClr val="black">
                    <a:lumMod val="85000"/>
                    <a:lumOff val="15000"/>
                  </a:prstClr>
                </a:solidFill>
                <a:latin typeface="微软雅黑" panose="020B0503020204020204" pitchFamily="34" charset="-122"/>
                <a:ea typeface="微软雅黑" panose="020B0503020204020204" pitchFamily="34" charset="-122"/>
              </a:rPr>
              <a:t>       </a:t>
            </a:r>
            <a:r>
              <a:rPr lang="zh-CN" altLang="zh-CN" sz="2000" dirty="0">
                <a:solidFill>
                  <a:prstClr val="black">
                    <a:lumMod val="85000"/>
                    <a:lumOff val="15000"/>
                  </a:prstClr>
                </a:solidFill>
                <a:latin typeface="微软雅黑" panose="020B0503020204020204" pitchFamily="34" charset="-122"/>
                <a:ea typeface="微软雅黑" panose="020B0503020204020204" pitchFamily="34" charset="-122"/>
              </a:rPr>
              <a:t>必须认识到，我国社会主要矛盾的变化，没有改变我们对我国社会主义所处历史阶段的判断，我国仍处于并将长期处于社会主义初级阶段的基本国情没有变，我国是世界最大发展中国家的国际地位没有变。</a:t>
            </a:r>
            <a:endParaRPr lang="en-US" altLang="zh-CN" sz="2000" dirty="0">
              <a:solidFill>
                <a:prstClr val="black">
                  <a:lumMod val="85000"/>
                  <a:lumOff val="15000"/>
                </a:prstClr>
              </a:solidFill>
              <a:latin typeface="微软雅黑" panose="020B0503020204020204" pitchFamily="34" charset="-122"/>
              <a:ea typeface="微软雅黑" panose="020B0503020204020204" pitchFamily="34" charset="-122"/>
            </a:endParaRPr>
          </a:p>
          <a:p>
            <a:pPr algn="r" defTabSz="1219170" fontAlgn="base">
              <a:lnSpc>
                <a:spcPct val="120000"/>
              </a:lnSpc>
              <a:spcBef>
                <a:spcPts val="1200"/>
              </a:spcBef>
              <a:spcAft>
                <a:spcPct val="0"/>
              </a:spcAft>
              <a:defRPr/>
            </a:pPr>
            <a:r>
              <a:rPr lang="en-US" altLang="zh-CN" sz="1200" dirty="0">
                <a:solidFill>
                  <a:prstClr val="black">
                    <a:lumMod val="75000"/>
                    <a:lumOff val="25000"/>
                  </a:prstClr>
                </a:solidFill>
                <a:latin typeface="微软雅黑"/>
                <a:ea typeface="微软雅黑"/>
              </a:rPr>
              <a:t>             </a:t>
            </a:r>
            <a:r>
              <a:rPr lang="en-US" altLang="zh-CN" sz="1200" dirty="0">
                <a:solidFill>
                  <a:prstClr val="black">
                    <a:lumMod val="85000"/>
                    <a:lumOff val="15000"/>
                  </a:prstClr>
                </a:solidFill>
                <a:latin typeface="微软雅黑"/>
                <a:ea typeface="微软雅黑"/>
              </a:rPr>
              <a:t>——</a:t>
            </a:r>
            <a:r>
              <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rPr>
              <a:t>2017</a:t>
            </a:r>
            <a:r>
              <a:rPr lang="zh-CN" altLang="en-US" sz="1200" dirty="0">
                <a:solidFill>
                  <a:prstClr val="black">
                    <a:lumMod val="85000"/>
                    <a:lumOff val="15000"/>
                  </a:prstClr>
                </a:solidFill>
                <a:latin typeface="微软雅黑" panose="020B0503020204020204" pitchFamily="34" charset="-122"/>
                <a:ea typeface="微软雅黑" panose="020B0503020204020204" pitchFamily="34" charset="-122"/>
              </a:rPr>
              <a:t>年</a:t>
            </a:r>
            <a:r>
              <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rPr>
              <a:t>10</a:t>
            </a:r>
            <a:r>
              <a:rPr lang="zh-CN" altLang="en-US" sz="1200" dirty="0">
                <a:solidFill>
                  <a:prstClr val="black">
                    <a:lumMod val="85000"/>
                    <a:lumOff val="15000"/>
                  </a:prstClr>
                </a:solidFill>
                <a:latin typeface="微软雅黑" panose="020B0503020204020204" pitchFamily="34" charset="-122"/>
                <a:ea typeface="微软雅黑" panose="020B0503020204020204" pitchFamily="34" charset="-122"/>
              </a:rPr>
              <a:t>月</a:t>
            </a:r>
            <a:r>
              <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rPr>
              <a:t>18</a:t>
            </a:r>
            <a:r>
              <a:rPr lang="zh-CN" altLang="en-US" sz="1200" dirty="0">
                <a:solidFill>
                  <a:prstClr val="black">
                    <a:lumMod val="85000"/>
                    <a:lumOff val="15000"/>
                  </a:prstClr>
                </a:solidFill>
                <a:latin typeface="微软雅黑" panose="020B0503020204020204" pitchFamily="34" charset="-122"/>
                <a:ea typeface="微软雅黑" panose="020B0503020204020204" pitchFamily="34" charset="-122"/>
              </a:rPr>
              <a:t>日，习近平在中国共产党</a:t>
            </a:r>
            <a:endPar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endParaRPr>
          </a:p>
          <a:p>
            <a:pPr algn="r" defTabSz="1219170" fontAlgn="base">
              <a:lnSpc>
                <a:spcPct val="120000"/>
              </a:lnSpc>
              <a:spcAft>
                <a:spcPct val="0"/>
              </a:spcAft>
              <a:defRPr/>
            </a:pPr>
            <a:r>
              <a:rPr lang="zh-CN" altLang="en-US" sz="1200" dirty="0">
                <a:solidFill>
                  <a:prstClr val="black">
                    <a:lumMod val="85000"/>
                    <a:lumOff val="15000"/>
                  </a:prstClr>
                </a:solidFill>
                <a:latin typeface="微软雅黑" panose="020B0503020204020204" pitchFamily="34" charset="-122"/>
                <a:ea typeface="微软雅黑" panose="020B0503020204020204" pitchFamily="34" charset="-122"/>
              </a:rPr>
              <a:t>第十九次全国代表大会上的报告</a:t>
            </a:r>
          </a:p>
        </p:txBody>
      </p:sp>
      <p:pic>
        <p:nvPicPr>
          <p:cNvPr id="11" name="图片 10">
            <a:extLst>
              <a:ext uri="{FF2B5EF4-FFF2-40B4-BE49-F238E27FC236}">
                <a16:creationId xmlns:a16="http://schemas.microsoft.com/office/drawing/2014/main" id="{A44E5D07-F5D5-4463-88FF-D452036E6C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4988" y="2492456"/>
            <a:ext cx="3695537" cy="3434520"/>
          </a:xfrm>
          <a:prstGeom prst="roundRect">
            <a:avLst>
              <a:gd name="adj" fmla="val 0"/>
            </a:avLst>
          </a:prstGeom>
          <a:solidFill>
            <a:srgbClr val="FFFFFF">
              <a:shade val="85000"/>
            </a:srgbClr>
          </a:solidFill>
          <a:ln>
            <a:noFill/>
          </a:ln>
          <a:effectLst>
            <a:outerShdw blurRad="50800" dist="38100" dir="2700000" algn="tl" rotWithShape="0">
              <a:prstClr val="black">
                <a:alpha val="40000"/>
              </a:prstClr>
            </a:outerShdw>
          </a:effectLst>
        </p:spPr>
      </p:pic>
      <p:sp>
        <p:nvSpPr>
          <p:cNvPr id="12" name="文本框 11">
            <a:extLst>
              <a:ext uri="{FF2B5EF4-FFF2-40B4-BE49-F238E27FC236}">
                <a16:creationId xmlns:a16="http://schemas.microsoft.com/office/drawing/2014/main" id="{E8415AFA-BEB6-4855-A3AE-64F6995662F6}"/>
              </a:ext>
            </a:extLst>
          </p:cNvPr>
          <p:cNvSpPr txBox="1"/>
          <p:nvPr/>
        </p:nvSpPr>
        <p:spPr>
          <a:xfrm>
            <a:off x="1728038" y="1125637"/>
            <a:ext cx="8861869" cy="941155"/>
          </a:xfrm>
          <a:prstGeom prst="rect">
            <a:avLst/>
          </a:prstGeom>
        </p:spPr>
        <p:txBody>
          <a:bodyPr wrap="square">
            <a:spAutoFit/>
          </a:bodyPr>
          <a:lstStyle>
            <a:defPPr>
              <a:defRPr lang="zh-CN"/>
            </a:defPPr>
            <a:lvl1pPr>
              <a:defRPr sz="2400" b="1">
                <a:solidFill>
                  <a:schemeClr val="accent2"/>
                </a:solidFill>
                <a:latin typeface="微软雅黑" pitchFamily="34" charset="-122"/>
                <a:ea typeface="微软雅黑" pitchFamily="34" charset="-122"/>
              </a:defRPr>
            </a:lvl1pPr>
          </a:lstStyle>
          <a:p>
            <a:pPr algn="ctr" defTabSz="1219170">
              <a:lnSpc>
                <a:spcPct val="120000"/>
              </a:lnSpc>
              <a:defRPr/>
            </a:pPr>
            <a:r>
              <a:rPr lang="zh-CN" altLang="en-US" kern="0" dirty="0">
                <a:solidFill>
                  <a:prstClr val="black"/>
                </a:solidFill>
              </a:rPr>
              <a:t>我国社会主要矛盾的变化没有改变</a:t>
            </a:r>
          </a:p>
          <a:p>
            <a:pPr algn="ctr" defTabSz="1219170">
              <a:lnSpc>
                <a:spcPct val="120000"/>
              </a:lnSpc>
              <a:defRPr/>
            </a:pPr>
            <a:r>
              <a:rPr lang="zh-CN" altLang="en-US" kern="0" dirty="0">
                <a:solidFill>
                  <a:prstClr val="black"/>
                </a:solidFill>
              </a:rPr>
              <a:t>对我国社会主义所处历史阶段的判断</a:t>
            </a:r>
          </a:p>
        </p:txBody>
      </p:sp>
    </p:spTree>
    <p:extLst>
      <p:ext uri="{BB962C8B-B14F-4D97-AF65-F5344CB8AC3E}">
        <p14:creationId xmlns:p14="http://schemas.microsoft.com/office/powerpoint/2010/main" val="636244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75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2192000" cy="598990"/>
          </a:xfrm>
          <a:prstGeom prst="rect">
            <a:avLst/>
          </a:prstGeom>
          <a:solidFill>
            <a:srgbClr val="C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a:ea typeface="等线" panose="02010600030101010101" pitchFamily="2" charset="-122"/>
            </a:endParaRPr>
          </a:p>
        </p:txBody>
      </p:sp>
      <p:sp>
        <p:nvSpPr>
          <p:cNvPr id="10" name="文本框 9"/>
          <p:cNvSpPr txBox="1"/>
          <p:nvPr/>
        </p:nvSpPr>
        <p:spPr>
          <a:xfrm>
            <a:off x="772256" y="-7012"/>
            <a:ext cx="7229475" cy="525657"/>
          </a:xfrm>
          <a:prstGeom prst="rect">
            <a:avLst/>
          </a:prstGeom>
          <a:noFill/>
          <a:ln w="9525">
            <a:noFill/>
          </a:ln>
        </p:spPr>
        <p:txBody>
          <a:bodyPr wrap="square">
            <a:spAutoFit/>
          </a:bodyPr>
          <a:lstStyle/>
          <a:p>
            <a:pPr defTabSz="685800">
              <a:lnSpc>
                <a:spcPct val="130000"/>
              </a:lnSpc>
              <a:defRPr/>
            </a:pPr>
            <a:r>
              <a:rPr lang="zh-CN" altLang="en-US" sz="2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二、复习串讲</a:t>
            </a:r>
            <a:endParaRPr lang="zh-CN" altLang="en-US" sz="21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任意多边形 4">
            <a:extLst>
              <a:ext uri="{FF2B5EF4-FFF2-40B4-BE49-F238E27FC236}">
                <a16:creationId xmlns:a16="http://schemas.microsoft.com/office/drawing/2014/main" id="{6C5A4201-4461-4C22-B084-30D77D3D3F4A}"/>
              </a:ext>
            </a:extLst>
          </p:cNvPr>
          <p:cNvSpPr/>
          <p:nvPr/>
        </p:nvSpPr>
        <p:spPr>
          <a:xfrm rot="5400000">
            <a:off x="404627" y="141857"/>
            <a:ext cx="203254" cy="26282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srgbClr val="C00000"/>
              </a:solidFill>
              <a:latin typeface="等线"/>
              <a:ea typeface="等线" panose="02010600030101010101" pitchFamily="2" charset="-122"/>
            </a:endParaRPr>
          </a:p>
        </p:txBody>
      </p:sp>
      <p:grpSp>
        <p:nvGrpSpPr>
          <p:cNvPr id="20" name="组合 19">
            <a:extLst>
              <a:ext uri="{FF2B5EF4-FFF2-40B4-BE49-F238E27FC236}">
                <a16:creationId xmlns:a16="http://schemas.microsoft.com/office/drawing/2014/main" id="{810B1EA8-FBAB-4DF7-B293-23A01F036D66}"/>
              </a:ext>
            </a:extLst>
          </p:cNvPr>
          <p:cNvGrpSpPr/>
          <p:nvPr/>
        </p:nvGrpSpPr>
        <p:grpSpPr>
          <a:xfrm>
            <a:off x="9865015" y="148773"/>
            <a:ext cx="2085596" cy="333740"/>
            <a:chOff x="9214564" y="259947"/>
            <a:chExt cx="2780795" cy="444987"/>
          </a:xfrm>
        </p:grpSpPr>
        <p:sp>
          <p:nvSpPr>
            <p:cNvPr id="21" name="文本框 39">
              <a:extLst>
                <a:ext uri="{FF2B5EF4-FFF2-40B4-BE49-F238E27FC236}">
                  <a16:creationId xmlns:a16="http://schemas.microsoft.com/office/drawing/2014/main" id="{AD0F4531-DB02-47ED-A9C7-A2D04BB8FA28}"/>
                </a:ext>
              </a:extLst>
            </p:cNvPr>
            <p:cNvSpPr txBox="1"/>
            <p:nvPr/>
          </p:nvSpPr>
          <p:spPr>
            <a:xfrm>
              <a:off x="9214564" y="259947"/>
              <a:ext cx="2780795" cy="444987"/>
            </a:xfrm>
            <a:prstGeom prst="rect">
              <a:avLst/>
            </a:prstGeom>
            <a:noFill/>
          </p:spPr>
          <p:txBody>
            <a:bodyPr wrap="square" lIns="79052" tIns="39526" rIns="79052" bIns="39526">
              <a:spAutoFit/>
            </a:bodyPr>
            <a:lstStyle/>
            <a:p>
              <a:pPr algn="r" defTabSz="790575">
                <a:defRPr/>
              </a:pPr>
              <a:r>
                <a:rPr lang="zh-CN" altLang="en-US" sz="1050" b="1" spc="75" dirty="0">
                  <a:solidFill>
                    <a:prstClr val="white"/>
                  </a:solidFill>
                  <a:latin typeface="微软雅黑" panose="020B0503020204020204" pitchFamily="34" charset="-122"/>
                  <a:ea typeface="微软雅黑" panose="020B0503020204020204" pitchFamily="34" charset="-122"/>
                </a:rPr>
                <a:t>马克思主义学院</a:t>
              </a:r>
              <a:endParaRPr lang="en-US" altLang="zh-CN" sz="1050" b="1" spc="75" dirty="0">
                <a:solidFill>
                  <a:prstClr val="white"/>
                </a:solidFill>
                <a:latin typeface="微软雅黑" panose="020B0503020204020204" pitchFamily="34" charset="-122"/>
                <a:ea typeface="微软雅黑" panose="020B0503020204020204" pitchFamily="34" charset="-122"/>
              </a:endParaRPr>
            </a:p>
            <a:p>
              <a:pPr algn="r" defTabSz="790575">
                <a:defRPr/>
              </a:pPr>
              <a:r>
                <a:rPr lang="en-US" altLang="zh-CN" sz="600" spc="75"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SCHOOL OF MARXISM</a:t>
              </a:r>
              <a:endParaRPr lang="zh-CN" altLang="en-US" sz="450" spc="75"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2" name="直接连接符 21">
              <a:extLst>
                <a:ext uri="{FF2B5EF4-FFF2-40B4-BE49-F238E27FC236}">
                  <a16:creationId xmlns:a16="http://schemas.microsoft.com/office/drawing/2014/main" id="{9D877EF9-A06F-4FB5-A85B-D7CA6530F93E}"/>
                </a:ext>
              </a:extLst>
            </p:cNvPr>
            <p:cNvCxnSpPr/>
            <p:nvPr/>
          </p:nvCxnSpPr>
          <p:spPr bwMode="auto">
            <a:xfrm flipH="1">
              <a:off x="10387614" y="263612"/>
              <a:ext cx="1" cy="378794"/>
            </a:xfrm>
            <a:prstGeom prst="line">
              <a:avLst/>
            </a:prstGeom>
            <a:solidFill>
              <a:schemeClr val="accent1"/>
            </a:solidFill>
            <a:ln w="38100" cap="flat" cmpd="sng" algn="ctr">
              <a:solidFill>
                <a:schemeClr val="bg1"/>
              </a:solidFill>
              <a:prstDash val="solid"/>
              <a:round/>
              <a:headEnd type="none" w="med" len="med"/>
              <a:tailEnd type="none" w="med" len="med"/>
            </a:ln>
          </p:spPr>
        </p:cxnSp>
      </p:grpSp>
      <p:pic>
        <p:nvPicPr>
          <p:cNvPr id="24" name="图片 23">
            <a:extLst>
              <a:ext uri="{FF2B5EF4-FFF2-40B4-BE49-F238E27FC236}">
                <a16:creationId xmlns:a16="http://schemas.microsoft.com/office/drawing/2014/main" id="{74789299-248E-474D-82E2-552D83681709}"/>
              </a:ext>
            </a:extLst>
          </p:cNvPr>
          <p:cNvPicPr>
            <a:picLocks noChangeAspect="1"/>
          </p:cNvPicPr>
          <p:nvPr/>
        </p:nvPicPr>
        <p:blipFill>
          <a:blip r:embed="rId4" cstate="print"/>
          <a:stretch>
            <a:fillRect/>
          </a:stretch>
        </p:blipFill>
        <p:spPr>
          <a:xfrm>
            <a:off x="9093813" y="56529"/>
            <a:ext cx="1650991" cy="462116"/>
          </a:xfrm>
          <a:prstGeom prst="rect">
            <a:avLst/>
          </a:prstGeom>
        </p:spPr>
      </p:pic>
      <p:grpSp>
        <p:nvGrpSpPr>
          <p:cNvPr id="9" name="20428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3098AEC-A4A9-4BD1-B3B2-0F90E705C938}"/>
              </a:ext>
            </a:extLst>
          </p:cNvPr>
          <p:cNvGrpSpPr>
            <a:grpSpLocks noChangeAspect="1"/>
          </p:cNvGrpSpPr>
          <p:nvPr>
            <p:custDataLst>
              <p:tags r:id="rId2"/>
            </p:custDataLst>
          </p:nvPr>
        </p:nvGrpSpPr>
        <p:grpSpPr>
          <a:xfrm>
            <a:off x="1524000" y="2379637"/>
            <a:ext cx="9144000" cy="3624056"/>
            <a:chOff x="1" y="1539000"/>
            <a:chExt cx="12192000" cy="4606082"/>
          </a:xfrm>
          <a:effectLst>
            <a:outerShdw blurRad="50800" dist="38100" dir="2700000" algn="tl" rotWithShape="0">
              <a:prstClr val="black">
                <a:alpha val="40000"/>
              </a:prstClr>
            </a:outerShdw>
          </a:effectLst>
        </p:grpSpPr>
        <p:sp>
          <p:nvSpPr>
            <p:cNvPr id="11" name="iṡļïdê">
              <a:extLst>
                <a:ext uri="{FF2B5EF4-FFF2-40B4-BE49-F238E27FC236}">
                  <a16:creationId xmlns:a16="http://schemas.microsoft.com/office/drawing/2014/main" id="{71E81B80-A49E-4F56-8474-96E01BDF0278}"/>
                </a:ext>
              </a:extLst>
            </p:cNvPr>
            <p:cNvSpPr/>
            <p:nvPr/>
          </p:nvSpPr>
          <p:spPr>
            <a:xfrm>
              <a:off x="1" y="4077129"/>
              <a:ext cx="12192000" cy="2067953"/>
            </a:xfrm>
            <a:prstGeom prst="trapezoid">
              <a:avLst>
                <a:gd name="adj" fmla="val 92298"/>
              </a:avLst>
            </a:prstGeom>
            <a:solidFill>
              <a:sysClr val="window" lastClr="FFFFFF">
                <a:lumMod val="95000"/>
              </a:sysClr>
            </a:solidFill>
            <a:ln w="12700" cap="flat" cmpd="sng" algn="ctr">
              <a:noFill/>
              <a:prstDash val="solid"/>
              <a:miter lim="800000"/>
            </a:ln>
            <a:effectLst/>
          </p:spPr>
          <p:txBody>
            <a:bodyPr anchor="b"/>
            <a:lstStyle/>
            <a:p>
              <a:pPr algn="ctr" defTabSz="913765">
                <a:lnSpc>
                  <a:spcPct val="150000"/>
                </a:lnSpc>
                <a:buSzPct val="25000"/>
                <a:defRPr/>
              </a:pPr>
              <a:endParaRPr lang="de-DE" altLang="zh-CN" sz="1400" kern="0" dirty="0">
                <a:solidFill>
                  <a:prstClr val="black"/>
                </a:solidFill>
                <a:ea typeface="微软雅黑"/>
              </a:endParaRPr>
            </a:p>
          </p:txBody>
        </p:sp>
        <p:grpSp>
          <p:nvGrpSpPr>
            <p:cNvPr id="12" name="íṣľîḓê">
              <a:extLst>
                <a:ext uri="{FF2B5EF4-FFF2-40B4-BE49-F238E27FC236}">
                  <a16:creationId xmlns:a16="http://schemas.microsoft.com/office/drawing/2014/main" id="{1C0A73A3-3C14-4FE1-B105-A7C9E14638C2}"/>
                </a:ext>
              </a:extLst>
            </p:cNvPr>
            <p:cNvGrpSpPr/>
            <p:nvPr/>
          </p:nvGrpSpPr>
          <p:grpSpPr>
            <a:xfrm>
              <a:off x="1356784" y="1539000"/>
              <a:ext cx="9092128" cy="3161994"/>
              <a:chOff x="1356784" y="1917130"/>
              <a:chExt cx="9092128" cy="3161994"/>
            </a:xfrm>
          </p:grpSpPr>
          <p:grpSp>
            <p:nvGrpSpPr>
              <p:cNvPr id="14" name="iṧḻiḍe">
                <a:extLst>
                  <a:ext uri="{FF2B5EF4-FFF2-40B4-BE49-F238E27FC236}">
                    <a16:creationId xmlns:a16="http://schemas.microsoft.com/office/drawing/2014/main" id="{D720A47E-55D9-4114-BE2C-D823553DE09D}"/>
                  </a:ext>
                </a:extLst>
              </p:cNvPr>
              <p:cNvGrpSpPr/>
              <p:nvPr/>
            </p:nvGrpSpPr>
            <p:grpSpPr>
              <a:xfrm>
                <a:off x="1356784" y="1917130"/>
                <a:ext cx="2853696" cy="3161994"/>
                <a:chOff x="1356784" y="1917130"/>
                <a:chExt cx="2853696" cy="3161994"/>
              </a:xfrm>
            </p:grpSpPr>
            <p:sp>
              <p:nvSpPr>
                <p:cNvPr id="26" name="îṣ1iḍè">
                  <a:extLst>
                    <a:ext uri="{FF2B5EF4-FFF2-40B4-BE49-F238E27FC236}">
                      <a16:creationId xmlns:a16="http://schemas.microsoft.com/office/drawing/2014/main" id="{669B69B5-1EA2-4E93-ACB1-02291CFB4404}"/>
                    </a:ext>
                  </a:extLst>
                </p:cNvPr>
                <p:cNvSpPr/>
                <p:nvPr/>
              </p:nvSpPr>
              <p:spPr>
                <a:xfrm>
                  <a:off x="1356784" y="1917130"/>
                  <a:ext cx="2853695" cy="3161994"/>
                </a:xfrm>
                <a:prstGeom prst="snip1Rect">
                  <a:avLst>
                    <a:gd name="adj" fmla="val 0"/>
                  </a:avLst>
                </a:prstGeom>
                <a:solidFill>
                  <a:sysClr val="window" lastClr="FFFFFF"/>
                </a:solidFill>
                <a:ln w="3175" cap="flat" cmpd="sng" algn="ctr">
                  <a:solidFill>
                    <a:srgbClr val="F32A32"/>
                  </a:solidFill>
                  <a:prstDash val="solid"/>
                  <a:miter lim="800000"/>
                </a:ln>
                <a:effectLst/>
              </p:spPr>
              <p:txBody>
                <a:bodyPr anchor="ctr"/>
                <a:lstStyle/>
                <a:p>
                  <a:pPr algn="ctr" defTabSz="1219170">
                    <a:defRPr/>
                  </a:pPr>
                  <a:endParaRPr sz="2400" kern="0">
                    <a:solidFill>
                      <a:prstClr val="white"/>
                    </a:solidFill>
                    <a:ea typeface="微软雅黑"/>
                  </a:endParaRPr>
                </a:p>
              </p:txBody>
            </p:sp>
            <p:sp>
              <p:nvSpPr>
                <p:cNvPr id="27" name="isľíde">
                  <a:extLst>
                    <a:ext uri="{FF2B5EF4-FFF2-40B4-BE49-F238E27FC236}">
                      <a16:creationId xmlns:a16="http://schemas.microsoft.com/office/drawing/2014/main" id="{783CDFCA-F78B-47C7-9FC5-538669C48064}"/>
                    </a:ext>
                  </a:extLst>
                </p:cNvPr>
                <p:cNvSpPr/>
                <p:nvPr/>
              </p:nvSpPr>
              <p:spPr>
                <a:xfrm>
                  <a:off x="1356785" y="4955943"/>
                  <a:ext cx="2853695" cy="123181"/>
                </a:xfrm>
                <a:prstGeom prst="rect">
                  <a:avLst/>
                </a:prstGeom>
                <a:solidFill>
                  <a:srgbClr val="F32A32"/>
                </a:solidFill>
                <a:ln w="3175">
                  <a:noFill/>
                  <a:prstDash val="solid"/>
                  <a:round/>
                  <a:headEnd/>
                  <a:tailEnd/>
                </a:ln>
                <a:effectLst/>
              </p:spPr>
              <p:txBody>
                <a:bodyPr anchor="ctr"/>
                <a:lstStyle/>
                <a:p>
                  <a:pPr algn="ctr" defTabSz="1219170">
                    <a:defRPr/>
                  </a:pPr>
                  <a:endParaRPr sz="2400" kern="0">
                    <a:solidFill>
                      <a:prstClr val="black"/>
                    </a:solidFill>
                    <a:ea typeface="微软雅黑"/>
                  </a:endParaRPr>
                </a:p>
              </p:txBody>
            </p:sp>
          </p:grpSp>
          <p:grpSp>
            <p:nvGrpSpPr>
              <p:cNvPr id="15" name="íṡḷíḋè">
                <a:extLst>
                  <a:ext uri="{FF2B5EF4-FFF2-40B4-BE49-F238E27FC236}">
                    <a16:creationId xmlns:a16="http://schemas.microsoft.com/office/drawing/2014/main" id="{EE225C1C-9183-492A-B8DD-2C741B8D0287}"/>
                  </a:ext>
                </a:extLst>
              </p:cNvPr>
              <p:cNvGrpSpPr/>
              <p:nvPr/>
            </p:nvGrpSpPr>
            <p:grpSpPr>
              <a:xfrm>
                <a:off x="4476000" y="1917130"/>
                <a:ext cx="2853696" cy="3161994"/>
                <a:chOff x="1356784" y="1917130"/>
                <a:chExt cx="2853696" cy="3161994"/>
              </a:xfrm>
            </p:grpSpPr>
            <p:sp>
              <p:nvSpPr>
                <p:cNvPr id="23" name="îṡ1îďè">
                  <a:extLst>
                    <a:ext uri="{FF2B5EF4-FFF2-40B4-BE49-F238E27FC236}">
                      <a16:creationId xmlns:a16="http://schemas.microsoft.com/office/drawing/2014/main" id="{A990E8CC-4C44-40C9-B9BF-7B32C873BDE1}"/>
                    </a:ext>
                  </a:extLst>
                </p:cNvPr>
                <p:cNvSpPr/>
                <p:nvPr/>
              </p:nvSpPr>
              <p:spPr>
                <a:xfrm>
                  <a:off x="1356784" y="1917130"/>
                  <a:ext cx="2853694" cy="3161994"/>
                </a:xfrm>
                <a:prstGeom prst="snip1Rect">
                  <a:avLst>
                    <a:gd name="adj" fmla="val 0"/>
                  </a:avLst>
                </a:prstGeom>
                <a:solidFill>
                  <a:sysClr val="window" lastClr="FFFFFF"/>
                </a:solidFill>
                <a:ln w="3175" cap="flat" cmpd="sng" algn="ctr">
                  <a:solidFill>
                    <a:srgbClr val="5B9BD5"/>
                  </a:solidFill>
                  <a:prstDash val="solid"/>
                  <a:miter lim="800000"/>
                </a:ln>
                <a:effectLst/>
              </p:spPr>
              <p:txBody>
                <a:bodyPr anchor="ctr"/>
                <a:lstStyle/>
                <a:p>
                  <a:pPr algn="ctr" defTabSz="1219170">
                    <a:defRPr/>
                  </a:pPr>
                  <a:endParaRPr sz="2400" kern="0">
                    <a:solidFill>
                      <a:prstClr val="white"/>
                    </a:solidFill>
                    <a:ea typeface="微软雅黑"/>
                  </a:endParaRPr>
                </a:p>
              </p:txBody>
            </p:sp>
            <p:sp>
              <p:nvSpPr>
                <p:cNvPr id="25" name="íṧ1ïḓe">
                  <a:extLst>
                    <a:ext uri="{FF2B5EF4-FFF2-40B4-BE49-F238E27FC236}">
                      <a16:creationId xmlns:a16="http://schemas.microsoft.com/office/drawing/2014/main" id="{25A00153-3CF0-40C4-8330-D6EA2A157CF9}"/>
                    </a:ext>
                  </a:extLst>
                </p:cNvPr>
                <p:cNvSpPr/>
                <p:nvPr/>
              </p:nvSpPr>
              <p:spPr>
                <a:xfrm>
                  <a:off x="1356785" y="4955943"/>
                  <a:ext cx="2853695" cy="123181"/>
                </a:xfrm>
                <a:prstGeom prst="rect">
                  <a:avLst/>
                </a:prstGeom>
                <a:solidFill>
                  <a:srgbClr val="5B9BD5"/>
                </a:solidFill>
                <a:ln w="3175">
                  <a:noFill/>
                  <a:prstDash val="solid"/>
                  <a:round/>
                  <a:headEnd/>
                  <a:tailEnd/>
                </a:ln>
                <a:effectLst/>
              </p:spPr>
              <p:txBody>
                <a:bodyPr anchor="ctr"/>
                <a:lstStyle/>
                <a:p>
                  <a:pPr algn="ctr" defTabSz="1219170">
                    <a:defRPr/>
                  </a:pPr>
                  <a:endParaRPr sz="2400" kern="0">
                    <a:solidFill>
                      <a:prstClr val="black"/>
                    </a:solidFill>
                    <a:ea typeface="微软雅黑"/>
                  </a:endParaRPr>
                </a:p>
              </p:txBody>
            </p:sp>
          </p:grpSp>
          <p:grpSp>
            <p:nvGrpSpPr>
              <p:cNvPr id="17" name="iŝ1ïḑe">
                <a:extLst>
                  <a:ext uri="{FF2B5EF4-FFF2-40B4-BE49-F238E27FC236}">
                    <a16:creationId xmlns:a16="http://schemas.microsoft.com/office/drawing/2014/main" id="{571B785E-8153-4220-BB73-516C70DB600A}"/>
                  </a:ext>
                </a:extLst>
              </p:cNvPr>
              <p:cNvGrpSpPr/>
              <p:nvPr/>
            </p:nvGrpSpPr>
            <p:grpSpPr>
              <a:xfrm>
                <a:off x="7595216" y="1917130"/>
                <a:ext cx="2853696" cy="3161994"/>
                <a:chOff x="1356784" y="1917130"/>
                <a:chExt cx="2853696" cy="3161994"/>
              </a:xfrm>
            </p:grpSpPr>
            <p:sp>
              <p:nvSpPr>
                <p:cNvPr id="18" name="iš1îḑê">
                  <a:extLst>
                    <a:ext uri="{FF2B5EF4-FFF2-40B4-BE49-F238E27FC236}">
                      <a16:creationId xmlns:a16="http://schemas.microsoft.com/office/drawing/2014/main" id="{73B7AA8B-1FA5-4D43-870E-C99EA5949D93}"/>
                    </a:ext>
                  </a:extLst>
                </p:cNvPr>
                <p:cNvSpPr/>
                <p:nvPr/>
              </p:nvSpPr>
              <p:spPr>
                <a:xfrm>
                  <a:off x="1356784" y="1917130"/>
                  <a:ext cx="2853695" cy="3161993"/>
                </a:xfrm>
                <a:prstGeom prst="snip1Rect">
                  <a:avLst>
                    <a:gd name="adj" fmla="val 0"/>
                  </a:avLst>
                </a:prstGeom>
                <a:solidFill>
                  <a:sysClr val="window" lastClr="FFFFFF"/>
                </a:solidFill>
                <a:ln w="3175" cap="flat" cmpd="sng" algn="ctr">
                  <a:solidFill>
                    <a:srgbClr val="ED7D31">
                      <a:lumMod val="75000"/>
                    </a:srgbClr>
                  </a:solidFill>
                  <a:prstDash val="solid"/>
                  <a:miter lim="800000"/>
                </a:ln>
                <a:effectLst/>
              </p:spPr>
              <p:txBody>
                <a:bodyPr anchor="ctr"/>
                <a:lstStyle/>
                <a:p>
                  <a:pPr algn="ctr" defTabSz="1219170">
                    <a:defRPr/>
                  </a:pPr>
                  <a:endParaRPr sz="2400" kern="0">
                    <a:solidFill>
                      <a:prstClr val="white"/>
                    </a:solidFill>
                    <a:ea typeface="微软雅黑"/>
                  </a:endParaRPr>
                </a:p>
              </p:txBody>
            </p:sp>
            <p:sp>
              <p:nvSpPr>
                <p:cNvPr id="19" name="iṥľïḍé">
                  <a:extLst>
                    <a:ext uri="{FF2B5EF4-FFF2-40B4-BE49-F238E27FC236}">
                      <a16:creationId xmlns:a16="http://schemas.microsoft.com/office/drawing/2014/main" id="{BD163E29-5139-4A1D-B78C-040930464C22}"/>
                    </a:ext>
                  </a:extLst>
                </p:cNvPr>
                <p:cNvSpPr/>
                <p:nvPr/>
              </p:nvSpPr>
              <p:spPr>
                <a:xfrm>
                  <a:off x="1356785" y="4955943"/>
                  <a:ext cx="2853695" cy="123181"/>
                </a:xfrm>
                <a:prstGeom prst="rect">
                  <a:avLst/>
                </a:prstGeom>
                <a:solidFill>
                  <a:srgbClr val="ED7D31">
                    <a:lumMod val="75000"/>
                  </a:srgbClr>
                </a:solidFill>
                <a:ln w="3175">
                  <a:noFill/>
                  <a:prstDash val="solid"/>
                  <a:round/>
                  <a:headEnd/>
                  <a:tailEnd/>
                </a:ln>
                <a:effectLst/>
              </p:spPr>
              <p:txBody>
                <a:bodyPr anchor="ctr"/>
                <a:lstStyle/>
                <a:p>
                  <a:pPr algn="ctr" defTabSz="1219170">
                    <a:defRPr/>
                  </a:pPr>
                  <a:endParaRPr sz="2400" kern="0">
                    <a:solidFill>
                      <a:prstClr val="black"/>
                    </a:solidFill>
                    <a:ea typeface="微软雅黑"/>
                  </a:endParaRPr>
                </a:p>
              </p:txBody>
            </p:sp>
          </p:grpSp>
        </p:grpSp>
      </p:grpSp>
      <p:sp>
        <p:nvSpPr>
          <p:cNvPr id="28" name="矩形 27">
            <a:extLst>
              <a:ext uri="{FF2B5EF4-FFF2-40B4-BE49-F238E27FC236}">
                <a16:creationId xmlns:a16="http://schemas.microsoft.com/office/drawing/2014/main" id="{1412C74D-C711-45AF-8E77-A33230EF7A35}"/>
              </a:ext>
            </a:extLst>
          </p:cNvPr>
          <p:cNvSpPr/>
          <p:nvPr/>
        </p:nvSpPr>
        <p:spPr>
          <a:xfrm>
            <a:off x="2154628" y="920556"/>
            <a:ext cx="8407120" cy="581057"/>
          </a:xfrm>
          <a:prstGeom prst="rect">
            <a:avLst/>
          </a:prstGeom>
          <a:noFill/>
        </p:spPr>
        <p:txBody>
          <a:bodyPr wrap="square" rtlCol="0">
            <a:spAutoFit/>
          </a:bodyPr>
          <a:lstStyle/>
          <a:p>
            <a:pPr algn="ctr" defTabSz="1219170">
              <a:lnSpc>
                <a:spcPct val="150000"/>
              </a:lnSpc>
              <a:defRPr/>
            </a:pPr>
            <a:r>
              <a:rPr lang="zh-CN" altLang="en-US" sz="2400" b="1" dirty="0">
                <a:solidFill>
                  <a:prstClr val="black"/>
                </a:solidFill>
                <a:latin typeface="微软雅黑" panose="020B0503020204020204" pitchFamily="34" charset="-122"/>
                <a:ea typeface="微软雅黑" panose="020B0503020204020204" pitchFamily="34" charset="-122"/>
              </a:rPr>
              <a:t>正确理解我国社会主要矛盾变化同社会主义初级阶段的关系</a:t>
            </a:r>
          </a:p>
        </p:txBody>
      </p:sp>
      <p:sp>
        <p:nvSpPr>
          <p:cNvPr id="29" name="矩形 28">
            <a:extLst>
              <a:ext uri="{FF2B5EF4-FFF2-40B4-BE49-F238E27FC236}">
                <a16:creationId xmlns:a16="http://schemas.microsoft.com/office/drawing/2014/main" id="{BAD3E3EF-CB53-4974-BF6D-7D8F5B82B4E7}"/>
              </a:ext>
            </a:extLst>
          </p:cNvPr>
          <p:cNvSpPr/>
          <p:nvPr/>
        </p:nvSpPr>
        <p:spPr>
          <a:xfrm>
            <a:off x="4919756" y="2785880"/>
            <a:ext cx="2101515" cy="1615827"/>
          </a:xfrm>
          <a:prstGeom prst="rect">
            <a:avLst/>
          </a:prstGeom>
        </p:spPr>
        <p:txBody>
          <a:bodyPr wrap="square">
            <a:spAutoFit/>
          </a:bodyPr>
          <a:lstStyle/>
          <a:p>
            <a:pPr algn="ctr" defTabSz="1219170">
              <a:lnSpc>
                <a:spcPct val="150000"/>
              </a:lnSpc>
              <a:defRPr/>
            </a:pPr>
            <a:r>
              <a:rPr lang="zh-CN" altLang="en-US" sz="2200" b="1" dirty="0">
                <a:solidFill>
                  <a:prstClr val="black"/>
                </a:solidFill>
                <a:latin typeface="微软雅黑" panose="020B0503020204020204" pitchFamily="34" charset="-122"/>
                <a:ea typeface="微软雅黑" panose="020B0503020204020204" pitchFamily="34" charset="-122"/>
              </a:rPr>
              <a:t>我国社会主要矛盾不会一成不变</a:t>
            </a:r>
          </a:p>
        </p:txBody>
      </p:sp>
      <p:sp>
        <p:nvSpPr>
          <p:cNvPr id="30" name="矩形 29">
            <a:extLst>
              <a:ext uri="{FF2B5EF4-FFF2-40B4-BE49-F238E27FC236}">
                <a16:creationId xmlns:a16="http://schemas.microsoft.com/office/drawing/2014/main" id="{62B27C1F-CB4E-44CA-8BD7-F7472D60B853}"/>
              </a:ext>
            </a:extLst>
          </p:cNvPr>
          <p:cNvSpPr/>
          <p:nvPr/>
        </p:nvSpPr>
        <p:spPr>
          <a:xfrm>
            <a:off x="2526663" y="2785880"/>
            <a:ext cx="2081139" cy="1556003"/>
          </a:xfrm>
          <a:prstGeom prst="rect">
            <a:avLst/>
          </a:prstGeom>
        </p:spPr>
        <p:txBody>
          <a:bodyPr wrap="square">
            <a:spAutoFit/>
          </a:bodyPr>
          <a:lstStyle/>
          <a:p>
            <a:pPr algn="ctr" defTabSz="1219170">
              <a:lnSpc>
                <a:spcPct val="150000"/>
              </a:lnSpc>
              <a:buClr>
                <a:srgbClr val="C00000"/>
              </a:buClr>
              <a:defRPr/>
            </a:pPr>
            <a:r>
              <a:rPr lang="zh-CN" altLang="en-US" sz="2200" b="1" dirty="0">
                <a:solidFill>
                  <a:prstClr val="black"/>
                </a:solidFill>
                <a:latin typeface="微软雅黑" panose="020B0503020204020204" pitchFamily="34" charset="-122"/>
                <a:ea typeface="微软雅黑" panose="020B0503020204020204" pitchFamily="34" charset="-122"/>
              </a:rPr>
              <a:t>我国仍是世界上最大的发展中国家</a:t>
            </a:r>
          </a:p>
        </p:txBody>
      </p:sp>
      <p:sp>
        <p:nvSpPr>
          <p:cNvPr id="31" name="矩形 30">
            <a:extLst>
              <a:ext uri="{FF2B5EF4-FFF2-40B4-BE49-F238E27FC236}">
                <a16:creationId xmlns:a16="http://schemas.microsoft.com/office/drawing/2014/main" id="{962AA9A9-241D-41C7-B160-D06B43FE74B4}"/>
              </a:ext>
            </a:extLst>
          </p:cNvPr>
          <p:cNvSpPr/>
          <p:nvPr/>
        </p:nvSpPr>
        <p:spPr>
          <a:xfrm>
            <a:off x="7133838" y="2751846"/>
            <a:ext cx="2313416" cy="1615827"/>
          </a:xfrm>
          <a:prstGeom prst="rect">
            <a:avLst/>
          </a:prstGeom>
        </p:spPr>
        <p:txBody>
          <a:bodyPr wrap="square">
            <a:spAutoFit/>
          </a:bodyPr>
          <a:lstStyle/>
          <a:p>
            <a:pPr marL="0" lvl="2" algn="ctr" defTabSz="1219170" fontAlgn="ctr">
              <a:lnSpc>
                <a:spcPct val="150000"/>
              </a:lnSpc>
              <a:buClr>
                <a:srgbClr val="C00000"/>
              </a:buClr>
              <a:buSzPct val="70000"/>
              <a:tabLst>
                <a:tab pos="182029" algn="l"/>
              </a:tabLst>
              <a:defRPr/>
            </a:pPr>
            <a:r>
              <a:rPr lang="zh-CN" altLang="en-US" sz="2200" b="1" dirty="0">
                <a:solidFill>
                  <a:prstClr val="black"/>
                </a:solidFill>
                <a:latin typeface="微软雅黑" panose="020B0503020204020204" pitchFamily="34" charset="-122"/>
                <a:ea typeface="微软雅黑" panose="020B0503020204020204" pitchFamily="34" charset="-122"/>
              </a:rPr>
              <a:t> 把“变”与“不变”这两个论断统一起来</a:t>
            </a:r>
          </a:p>
        </p:txBody>
      </p:sp>
    </p:spTree>
    <p:extLst>
      <p:ext uri="{BB962C8B-B14F-4D97-AF65-F5344CB8AC3E}">
        <p14:creationId xmlns:p14="http://schemas.microsoft.com/office/powerpoint/2010/main" val="266307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950"/>
                            </p:stCondLst>
                            <p:childTnLst>
                              <p:par>
                                <p:cTn id="9" presetID="22" presetClass="entr" presetSubtype="4"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par>
                          <p:cTn id="12" fill="hold">
                            <p:stCondLst>
                              <p:cond delay="145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225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childTnLst>
                          </p:cTn>
                        </p:par>
                        <p:par>
                          <p:cTn id="20" fill="hold">
                            <p:stCondLst>
                              <p:cond delay="2950"/>
                            </p:stCondLst>
                            <p:childTnLst>
                              <p:par>
                                <p:cTn id="21" presetID="10" presetClass="entr" presetSubtype="0" fill="hold" grpId="0" nodeType="afterEffect">
                                  <p:stCondLst>
                                    <p:cond delay="0"/>
                                  </p:stCondLst>
                                  <p:iterate type="wd">
                                    <p:tmPct val="10000"/>
                                  </p:iterate>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2192000" cy="598990"/>
          </a:xfrm>
          <a:prstGeom prst="rect">
            <a:avLst/>
          </a:prstGeom>
          <a:solidFill>
            <a:srgbClr val="C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a:ea typeface="等线" panose="02010600030101010101" pitchFamily="2" charset="-122"/>
            </a:endParaRPr>
          </a:p>
        </p:txBody>
      </p:sp>
      <p:sp>
        <p:nvSpPr>
          <p:cNvPr id="10" name="文本框 9"/>
          <p:cNvSpPr txBox="1"/>
          <p:nvPr/>
        </p:nvSpPr>
        <p:spPr>
          <a:xfrm>
            <a:off x="772256" y="-7012"/>
            <a:ext cx="7229475" cy="525657"/>
          </a:xfrm>
          <a:prstGeom prst="rect">
            <a:avLst/>
          </a:prstGeom>
          <a:noFill/>
          <a:ln w="9525">
            <a:noFill/>
          </a:ln>
        </p:spPr>
        <p:txBody>
          <a:bodyPr wrap="square">
            <a:spAutoFit/>
          </a:bodyPr>
          <a:lstStyle/>
          <a:p>
            <a:pPr defTabSz="685800">
              <a:lnSpc>
                <a:spcPct val="130000"/>
              </a:lnSpc>
              <a:defRPr/>
            </a:pPr>
            <a:r>
              <a:rPr lang="zh-CN" altLang="en-US" sz="2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二、复习串讲</a:t>
            </a:r>
            <a:endParaRPr lang="zh-CN" altLang="en-US" sz="21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任意多边形 4">
            <a:extLst>
              <a:ext uri="{FF2B5EF4-FFF2-40B4-BE49-F238E27FC236}">
                <a16:creationId xmlns:a16="http://schemas.microsoft.com/office/drawing/2014/main" id="{6C5A4201-4461-4C22-B084-30D77D3D3F4A}"/>
              </a:ext>
            </a:extLst>
          </p:cNvPr>
          <p:cNvSpPr/>
          <p:nvPr/>
        </p:nvSpPr>
        <p:spPr>
          <a:xfrm rot="5400000">
            <a:off x="404627" y="141857"/>
            <a:ext cx="203254" cy="26282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srgbClr val="C00000"/>
              </a:solidFill>
              <a:latin typeface="等线"/>
              <a:ea typeface="等线" panose="02010600030101010101" pitchFamily="2" charset="-122"/>
            </a:endParaRPr>
          </a:p>
        </p:txBody>
      </p:sp>
      <p:grpSp>
        <p:nvGrpSpPr>
          <p:cNvPr id="20" name="组合 19">
            <a:extLst>
              <a:ext uri="{FF2B5EF4-FFF2-40B4-BE49-F238E27FC236}">
                <a16:creationId xmlns:a16="http://schemas.microsoft.com/office/drawing/2014/main" id="{810B1EA8-FBAB-4DF7-B293-23A01F036D66}"/>
              </a:ext>
            </a:extLst>
          </p:cNvPr>
          <p:cNvGrpSpPr/>
          <p:nvPr/>
        </p:nvGrpSpPr>
        <p:grpSpPr>
          <a:xfrm>
            <a:off x="9865015" y="148773"/>
            <a:ext cx="2085596" cy="333740"/>
            <a:chOff x="9214564" y="259947"/>
            <a:chExt cx="2780795" cy="444987"/>
          </a:xfrm>
        </p:grpSpPr>
        <p:sp>
          <p:nvSpPr>
            <p:cNvPr id="21" name="文本框 39">
              <a:extLst>
                <a:ext uri="{FF2B5EF4-FFF2-40B4-BE49-F238E27FC236}">
                  <a16:creationId xmlns:a16="http://schemas.microsoft.com/office/drawing/2014/main" id="{AD0F4531-DB02-47ED-A9C7-A2D04BB8FA28}"/>
                </a:ext>
              </a:extLst>
            </p:cNvPr>
            <p:cNvSpPr txBox="1"/>
            <p:nvPr/>
          </p:nvSpPr>
          <p:spPr>
            <a:xfrm>
              <a:off x="9214564" y="259947"/>
              <a:ext cx="2780795" cy="444987"/>
            </a:xfrm>
            <a:prstGeom prst="rect">
              <a:avLst/>
            </a:prstGeom>
            <a:noFill/>
          </p:spPr>
          <p:txBody>
            <a:bodyPr wrap="square" lIns="79052" tIns="39526" rIns="79052" bIns="39526">
              <a:spAutoFit/>
            </a:bodyPr>
            <a:lstStyle/>
            <a:p>
              <a:pPr algn="r" defTabSz="790575">
                <a:defRPr/>
              </a:pPr>
              <a:r>
                <a:rPr lang="zh-CN" altLang="en-US" sz="1050" b="1" spc="75" dirty="0">
                  <a:solidFill>
                    <a:prstClr val="white"/>
                  </a:solidFill>
                  <a:latin typeface="微软雅黑" panose="020B0503020204020204" pitchFamily="34" charset="-122"/>
                  <a:ea typeface="微软雅黑" panose="020B0503020204020204" pitchFamily="34" charset="-122"/>
                </a:rPr>
                <a:t>马克思主义学院</a:t>
              </a:r>
              <a:endParaRPr lang="en-US" altLang="zh-CN" sz="1050" b="1" spc="75" dirty="0">
                <a:solidFill>
                  <a:prstClr val="white"/>
                </a:solidFill>
                <a:latin typeface="微软雅黑" panose="020B0503020204020204" pitchFamily="34" charset="-122"/>
                <a:ea typeface="微软雅黑" panose="020B0503020204020204" pitchFamily="34" charset="-122"/>
              </a:endParaRPr>
            </a:p>
            <a:p>
              <a:pPr algn="r" defTabSz="790575">
                <a:defRPr/>
              </a:pPr>
              <a:r>
                <a:rPr lang="en-US" altLang="zh-CN" sz="600" spc="75"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SCHOOL OF MARXISM</a:t>
              </a:r>
              <a:endParaRPr lang="zh-CN" altLang="en-US" sz="450" spc="75"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2" name="直接连接符 21">
              <a:extLst>
                <a:ext uri="{FF2B5EF4-FFF2-40B4-BE49-F238E27FC236}">
                  <a16:creationId xmlns:a16="http://schemas.microsoft.com/office/drawing/2014/main" id="{9D877EF9-A06F-4FB5-A85B-D7CA6530F93E}"/>
                </a:ext>
              </a:extLst>
            </p:cNvPr>
            <p:cNvCxnSpPr/>
            <p:nvPr/>
          </p:nvCxnSpPr>
          <p:spPr bwMode="auto">
            <a:xfrm flipH="1">
              <a:off x="10387614" y="263612"/>
              <a:ext cx="1" cy="378794"/>
            </a:xfrm>
            <a:prstGeom prst="line">
              <a:avLst/>
            </a:prstGeom>
            <a:solidFill>
              <a:schemeClr val="accent1"/>
            </a:solidFill>
            <a:ln w="38100" cap="flat" cmpd="sng" algn="ctr">
              <a:solidFill>
                <a:schemeClr val="bg1"/>
              </a:solidFill>
              <a:prstDash val="solid"/>
              <a:round/>
              <a:headEnd type="none" w="med" len="med"/>
              <a:tailEnd type="none" w="med" len="med"/>
            </a:ln>
          </p:spPr>
        </p:cxnSp>
      </p:grpSp>
      <p:pic>
        <p:nvPicPr>
          <p:cNvPr id="24" name="图片 23">
            <a:extLst>
              <a:ext uri="{FF2B5EF4-FFF2-40B4-BE49-F238E27FC236}">
                <a16:creationId xmlns:a16="http://schemas.microsoft.com/office/drawing/2014/main" id="{74789299-248E-474D-82E2-552D83681709}"/>
              </a:ext>
            </a:extLst>
          </p:cNvPr>
          <p:cNvPicPr>
            <a:picLocks noChangeAspect="1"/>
          </p:cNvPicPr>
          <p:nvPr/>
        </p:nvPicPr>
        <p:blipFill>
          <a:blip r:embed="rId3" cstate="print"/>
          <a:stretch>
            <a:fillRect/>
          </a:stretch>
        </p:blipFill>
        <p:spPr>
          <a:xfrm>
            <a:off x="9093813" y="56529"/>
            <a:ext cx="1650991" cy="462116"/>
          </a:xfrm>
          <a:prstGeom prst="rect">
            <a:avLst/>
          </a:prstGeom>
        </p:spPr>
      </p:pic>
      <p:sp>
        <p:nvSpPr>
          <p:cNvPr id="9" name="TextBox 2">
            <a:extLst>
              <a:ext uri="{FF2B5EF4-FFF2-40B4-BE49-F238E27FC236}">
                <a16:creationId xmlns:a16="http://schemas.microsoft.com/office/drawing/2014/main" id="{B7E08411-3D0A-4082-A9D2-29C775E904B2}"/>
              </a:ext>
            </a:extLst>
          </p:cNvPr>
          <p:cNvSpPr txBox="1">
            <a:spLocks noChangeArrowheads="1"/>
          </p:cNvSpPr>
          <p:nvPr/>
        </p:nvSpPr>
        <p:spPr bwMode="auto">
          <a:xfrm>
            <a:off x="374840" y="868341"/>
            <a:ext cx="7150339" cy="523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nchor="ctr">
            <a:spAutoFit/>
          </a:bodyPr>
          <a:lstStyle>
            <a:lvl1pPr marL="285750" indent="-285750"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13700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18272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22844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27416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marL="0" indent="0" algn="ctr" fontAlgn="base">
              <a:spcBef>
                <a:spcPct val="0"/>
              </a:spcBef>
              <a:spcAft>
                <a:spcPct val="0"/>
              </a:spcAft>
            </a:pPr>
            <a:r>
              <a:rPr lang="en-US" altLang="zh-CN" sz="2800" b="1" dirty="0">
                <a:solidFill>
                  <a:srgbClr val="3E3A3A">
                    <a:lumMod val="75000"/>
                  </a:srgbClr>
                </a:solidFill>
                <a:latin typeface="微软雅黑" panose="020B0503020204020204" pitchFamily="34" charset="-122"/>
                <a:ea typeface="微软雅黑" panose="020B0503020204020204" pitchFamily="34" charset="-122"/>
              </a:rPr>
              <a:t>8.</a:t>
            </a:r>
            <a:r>
              <a:rPr lang="zh-CN" altLang="en-US" sz="2800" b="1" dirty="0">
                <a:solidFill>
                  <a:srgbClr val="3E3A3A">
                    <a:lumMod val="75000"/>
                  </a:srgbClr>
                </a:solidFill>
                <a:latin typeface="微软雅黑" panose="020B0503020204020204" pitchFamily="34" charset="-122"/>
                <a:ea typeface="微软雅黑" panose="020B0503020204020204" pitchFamily="34" charset="-122"/>
              </a:rPr>
              <a:t>如何理解世界正经历百年未有之大变局</a:t>
            </a:r>
          </a:p>
        </p:txBody>
      </p:sp>
      <p:sp>
        <p:nvSpPr>
          <p:cNvPr id="17" name="文本框 16">
            <a:extLst>
              <a:ext uri="{FF2B5EF4-FFF2-40B4-BE49-F238E27FC236}">
                <a16:creationId xmlns:a16="http://schemas.microsoft.com/office/drawing/2014/main" id="{A518007D-9B90-45DD-B28B-625F1685E781}"/>
              </a:ext>
            </a:extLst>
          </p:cNvPr>
          <p:cNvSpPr txBox="1"/>
          <p:nvPr/>
        </p:nvSpPr>
        <p:spPr>
          <a:xfrm>
            <a:off x="772255" y="1878497"/>
            <a:ext cx="11114945" cy="2797048"/>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sz="2400" kern="0" dirty="0">
                <a:solidFill>
                  <a:srgbClr val="080808"/>
                </a:solidFill>
                <a:latin typeface="微软雅黑" panose="020B0503020204020204" pitchFamily="34" charset="-122"/>
                <a:ea typeface="微软雅黑" panose="020B0503020204020204" pitchFamily="34" charset="-122"/>
              </a:rPr>
              <a:t>一是世界经济版图发生的深刻变化前所未有</a:t>
            </a:r>
            <a:endParaRPr lang="en-US" altLang="zh-CN" sz="2400" kern="0" dirty="0">
              <a:solidFill>
                <a:srgbClr val="080808"/>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2400" kern="0" dirty="0">
                <a:solidFill>
                  <a:srgbClr val="080808"/>
                </a:solidFill>
                <a:latin typeface="微软雅黑" panose="020B0503020204020204" pitchFamily="34" charset="-122"/>
                <a:ea typeface="微软雅黑" panose="020B0503020204020204" pitchFamily="34" charset="-122"/>
              </a:rPr>
              <a:t>二是新一轮科技革命和产业革命带来的新陈代谢和激烈竞争前所未有</a:t>
            </a:r>
            <a:endParaRPr lang="en-US" altLang="zh-CN" sz="2400" kern="0" dirty="0">
              <a:solidFill>
                <a:srgbClr val="080808"/>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2400" kern="0" dirty="0">
                <a:solidFill>
                  <a:srgbClr val="080808"/>
                </a:solidFill>
                <a:latin typeface="微软雅黑" panose="020B0503020204020204" pitchFamily="34" charset="-122"/>
                <a:ea typeface="微软雅黑" panose="020B0503020204020204" pitchFamily="34" charset="-122"/>
              </a:rPr>
              <a:t>三是国际力量对比发生的革命性变化前所未有</a:t>
            </a:r>
            <a:endParaRPr lang="en-US" altLang="zh-CN" sz="2400" kern="0" dirty="0">
              <a:solidFill>
                <a:srgbClr val="080808"/>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2400" kern="0" dirty="0">
                <a:solidFill>
                  <a:srgbClr val="080808"/>
                </a:solidFill>
                <a:latin typeface="微软雅黑" panose="020B0503020204020204" pitchFamily="34" charset="-122"/>
                <a:ea typeface="微软雅黑" panose="020B0503020204020204" pitchFamily="34" charset="-122"/>
              </a:rPr>
              <a:t>四是全球治理体系的不适应、不对称前所未有</a:t>
            </a:r>
            <a:endParaRPr lang="en-US" altLang="zh-CN" sz="2400" kern="0" dirty="0">
              <a:solidFill>
                <a:srgbClr val="080808"/>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2400" kern="0" dirty="0">
                <a:solidFill>
                  <a:srgbClr val="080808"/>
                </a:solidFill>
                <a:latin typeface="微软雅黑" panose="020B0503020204020204" pitchFamily="34" charset="-122"/>
                <a:ea typeface="微软雅黑" panose="020B0503020204020204" pitchFamily="34" charset="-122"/>
              </a:rPr>
              <a:t>五是人类前途命运的休戚与共前所未有</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10281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2192000" cy="598990"/>
          </a:xfrm>
          <a:prstGeom prst="rect">
            <a:avLst/>
          </a:prstGeom>
          <a:solidFill>
            <a:srgbClr val="C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a:ea typeface="等线" panose="02010600030101010101" pitchFamily="2" charset="-122"/>
            </a:endParaRPr>
          </a:p>
        </p:txBody>
      </p:sp>
      <p:sp>
        <p:nvSpPr>
          <p:cNvPr id="10" name="文本框 9"/>
          <p:cNvSpPr txBox="1"/>
          <p:nvPr/>
        </p:nvSpPr>
        <p:spPr>
          <a:xfrm>
            <a:off x="772256" y="-7012"/>
            <a:ext cx="7229475" cy="525657"/>
          </a:xfrm>
          <a:prstGeom prst="rect">
            <a:avLst/>
          </a:prstGeom>
          <a:noFill/>
          <a:ln w="9525">
            <a:noFill/>
          </a:ln>
        </p:spPr>
        <p:txBody>
          <a:bodyPr wrap="square">
            <a:spAutoFit/>
          </a:bodyPr>
          <a:lstStyle/>
          <a:p>
            <a:pPr defTabSz="685800">
              <a:lnSpc>
                <a:spcPct val="130000"/>
              </a:lnSpc>
              <a:defRPr/>
            </a:pPr>
            <a:r>
              <a:rPr lang="zh-CN" altLang="en-US" sz="2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二、复习串讲</a:t>
            </a:r>
            <a:endParaRPr lang="zh-CN" altLang="en-US" sz="21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任意多边形 4">
            <a:extLst>
              <a:ext uri="{FF2B5EF4-FFF2-40B4-BE49-F238E27FC236}">
                <a16:creationId xmlns:a16="http://schemas.microsoft.com/office/drawing/2014/main" id="{6C5A4201-4461-4C22-B084-30D77D3D3F4A}"/>
              </a:ext>
            </a:extLst>
          </p:cNvPr>
          <p:cNvSpPr/>
          <p:nvPr/>
        </p:nvSpPr>
        <p:spPr>
          <a:xfrm rot="5400000">
            <a:off x="404627" y="141857"/>
            <a:ext cx="203254" cy="26282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srgbClr val="C00000"/>
              </a:solidFill>
              <a:latin typeface="等线"/>
              <a:ea typeface="等线" panose="02010600030101010101" pitchFamily="2" charset="-122"/>
            </a:endParaRPr>
          </a:p>
        </p:txBody>
      </p:sp>
      <p:grpSp>
        <p:nvGrpSpPr>
          <p:cNvPr id="20" name="组合 19">
            <a:extLst>
              <a:ext uri="{FF2B5EF4-FFF2-40B4-BE49-F238E27FC236}">
                <a16:creationId xmlns:a16="http://schemas.microsoft.com/office/drawing/2014/main" id="{810B1EA8-FBAB-4DF7-B293-23A01F036D66}"/>
              </a:ext>
            </a:extLst>
          </p:cNvPr>
          <p:cNvGrpSpPr/>
          <p:nvPr/>
        </p:nvGrpSpPr>
        <p:grpSpPr>
          <a:xfrm>
            <a:off x="9865015" y="148773"/>
            <a:ext cx="2085596" cy="333740"/>
            <a:chOff x="9214564" y="259947"/>
            <a:chExt cx="2780795" cy="444987"/>
          </a:xfrm>
        </p:grpSpPr>
        <p:sp>
          <p:nvSpPr>
            <p:cNvPr id="21" name="文本框 39">
              <a:extLst>
                <a:ext uri="{FF2B5EF4-FFF2-40B4-BE49-F238E27FC236}">
                  <a16:creationId xmlns:a16="http://schemas.microsoft.com/office/drawing/2014/main" id="{AD0F4531-DB02-47ED-A9C7-A2D04BB8FA28}"/>
                </a:ext>
              </a:extLst>
            </p:cNvPr>
            <p:cNvSpPr txBox="1"/>
            <p:nvPr/>
          </p:nvSpPr>
          <p:spPr>
            <a:xfrm>
              <a:off x="9214564" y="259947"/>
              <a:ext cx="2780795" cy="444987"/>
            </a:xfrm>
            <a:prstGeom prst="rect">
              <a:avLst/>
            </a:prstGeom>
            <a:noFill/>
          </p:spPr>
          <p:txBody>
            <a:bodyPr wrap="square" lIns="79052" tIns="39526" rIns="79052" bIns="39526">
              <a:spAutoFit/>
            </a:bodyPr>
            <a:lstStyle/>
            <a:p>
              <a:pPr algn="r" defTabSz="790575">
                <a:defRPr/>
              </a:pPr>
              <a:r>
                <a:rPr lang="zh-CN" altLang="en-US" sz="1050" b="1" spc="75" dirty="0">
                  <a:solidFill>
                    <a:prstClr val="white"/>
                  </a:solidFill>
                  <a:latin typeface="微软雅黑" panose="020B0503020204020204" pitchFamily="34" charset="-122"/>
                  <a:ea typeface="微软雅黑" panose="020B0503020204020204" pitchFamily="34" charset="-122"/>
                </a:rPr>
                <a:t>马克思主义学院</a:t>
              </a:r>
              <a:endParaRPr lang="en-US" altLang="zh-CN" sz="1050" b="1" spc="75" dirty="0">
                <a:solidFill>
                  <a:prstClr val="white"/>
                </a:solidFill>
                <a:latin typeface="微软雅黑" panose="020B0503020204020204" pitchFamily="34" charset="-122"/>
                <a:ea typeface="微软雅黑" panose="020B0503020204020204" pitchFamily="34" charset="-122"/>
              </a:endParaRPr>
            </a:p>
            <a:p>
              <a:pPr algn="r" defTabSz="790575">
                <a:defRPr/>
              </a:pPr>
              <a:r>
                <a:rPr lang="en-US" altLang="zh-CN" sz="600" spc="75"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SCHOOL OF MARXISM</a:t>
              </a:r>
              <a:endParaRPr lang="zh-CN" altLang="en-US" sz="450" spc="75"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2" name="直接连接符 21">
              <a:extLst>
                <a:ext uri="{FF2B5EF4-FFF2-40B4-BE49-F238E27FC236}">
                  <a16:creationId xmlns:a16="http://schemas.microsoft.com/office/drawing/2014/main" id="{9D877EF9-A06F-4FB5-A85B-D7CA6530F93E}"/>
                </a:ext>
              </a:extLst>
            </p:cNvPr>
            <p:cNvCxnSpPr/>
            <p:nvPr/>
          </p:nvCxnSpPr>
          <p:spPr bwMode="auto">
            <a:xfrm flipH="1">
              <a:off x="10387614" y="263612"/>
              <a:ext cx="1" cy="378794"/>
            </a:xfrm>
            <a:prstGeom prst="line">
              <a:avLst/>
            </a:prstGeom>
            <a:solidFill>
              <a:schemeClr val="accent1"/>
            </a:solidFill>
            <a:ln w="38100" cap="flat" cmpd="sng" algn="ctr">
              <a:solidFill>
                <a:schemeClr val="bg1"/>
              </a:solidFill>
              <a:prstDash val="solid"/>
              <a:round/>
              <a:headEnd type="none" w="med" len="med"/>
              <a:tailEnd type="none" w="med" len="med"/>
            </a:ln>
          </p:spPr>
        </p:cxnSp>
      </p:grpSp>
      <p:pic>
        <p:nvPicPr>
          <p:cNvPr id="24" name="图片 23">
            <a:extLst>
              <a:ext uri="{FF2B5EF4-FFF2-40B4-BE49-F238E27FC236}">
                <a16:creationId xmlns:a16="http://schemas.microsoft.com/office/drawing/2014/main" id="{74789299-248E-474D-82E2-552D83681709}"/>
              </a:ext>
            </a:extLst>
          </p:cNvPr>
          <p:cNvPicPr>
            <a:picLocks noChangeAspect="1"/>
          </p:cNvPicPr>
          <p:nvPr/>
        </p:nvPicPr>
        <p:blipFill>
          <a:blip r:embed="rId3" cstate="print"/>
          <a:stretch>
            <a:fillRect/>
          </a:stretch>
        </p:blipFill>
        <p:spPr>
          <a:xfrm>
            <a:off x="9093813" y="56529"/>
            <a:ext cx="1650991" cy="462116"/>
          </a:xfrm>
          <a:prstGeom prst="rect">
            <a:avLst/>
          </a:prstGeom>
        </p:spPr>
      </p:pic>
      <p:sp>
        <p:nvSpPr>
          <p:cNvPr id="9" name="TextBox 2">
            <a:extLst>
              <a:ext uri="{FF2B5EF4-FFF2-40B4-BE49-F238E27FC236}">
                <a16:creationId xmlns:a16="http://schemas.microsoft.com/office/drawing/2014/main" id="{0BDB21D1-65E6-41D2-AD46-03B5EC88CF3F}"/>
              </a:ext>
            </a:extLst>
          </p:cNvPr>
          <p:cNvSpPr txBox="1">
            <a:spLocks noChangeArrowheads="1"/>
          </p:cNvSpPr>
          <p:nvPr/>
        </p:nvSpPr>
        <p:spPr bwMode="auto">
          <a:xfrm>
            <a:off x="447465" y="1111864"/>
            <a:ext cx="7390134" cy="523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nchor="ctr">
            <a:spAutoFit/>
          </a:bodyPr>
          <a:lstStyle>
            <a:lvl1pPr marL="285750" indent="-285750"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13700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18272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22844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27416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marL="0" indent="0" algn="ctr" fontAlgn="base">
              <a:spcBef>
                <a:spcPct val="0"/>
              </a:spcBef>
              <a:spcAft>
                <a:spcPct val="0"/>
              </a:spcAft>
            </a:pPr>
            <a:r>
              <a:rPr lang="en-US" altLang="zh-CN" sz="2800" b="1" dirty="0">
                <a:solidFill>
                  <a:srgbClr val="3E3A3A">
                    <a:lumMod val="75000"/>
                  </a:srgbClr>
                </a:solidFill>
                <a:latin typeface="微软雅黑" panose="020B0503020204020204" pitchFamily="34" charset="-122"/>
                <a:ea typeface="微软雅黑" panose="020B0503020204020204" pitchFamily="34" charset="-122"/>
              </a:rPr>
              <a:t>9.</a:t>
            </a:r>
            <a:r>
              <a:rPr lang="zh-CN" altLang="en-US" sz="2800" b="1" dirty="0">
                <a:solidFill>
                  <a:srgbClr val="3E3A3A">
                    <a:lumMod val="75000"/>
                  </a:srgbClr>
                </a:solidFill>
                <a:latin typeface="微软雅黑" panose="020B0503020204020204" pitchFamily="34" charset="-122"/>
                <a:ea typeface="微软雅黑" panose="020B0503020204020204" pitchFamily="34" charset="-122"/>
              </a:rPr>
              <a:t>新时代中国特色社会主义发展的战略安排</a:t>
            </a:r>
          </a:p>
        </p:txBody>
      </p:sp>
      <p:sp>
        <p:nvSpPr>
          <p:cNvPr id="11" name="Freeform 246">
            <a:extLst>
              <a:ext uri="{FF2B5EF4-FFF2-40B4-BE49-F238E27FC236}">
                <a16:creationId xmlns:a16="http://schemas.microsoft.com/office/drawing/2014/main" id="{8D496F8C-831C-412B-BDD0-B4199BBD572E}"/>
              </a:ext>
            </a:extLst>
          </p:cNvPr>
          <p:cNvSpPr>
            <a:spLocks/>
          </p:cNvSpPr>
          <p:nvPr/>
        </p:nvSpPr>
        <p:spPr bwMode="auto">
          <a:xfrm rot="303404">
            <a:off x="2438381" y="2567434"/>
            <a:ext cx="6271959" cy="3572059"/>
          </a:xfrm>
          <a:custGeom>
            <a:avLst/>
            <a:gdLst>
              <a:gd name="T0" fmla="*/ 0 w 2479"/>
              <a:gd name="T1" fmla="*/ 1530 h 1530"/>
              <a:gd name="T2" fmla="*/ 763 w 2479"/>
              <a:gd name="T3" fmla="*/ 774 h 1530"/>
              <a:gd name="T4" fmla="*/ 1111 w 2479"/>
              <a:gd name="T5" fmla="*/ 1050 h 1530"/>
              <a:gd name="T6" fmla="*/ 1825 w 2479"/>
              <a:gd name="T7" fmla="*/ 390 h 1530"/>
              <a:gd name="T8" fmla="*/ 1597 w 2479"/>
              <a:gd name="T9" fmla="*/ 210 h 1530"/>
              <a:gd name="T10" fmla="*/ 2479 w 2479"/>
              <a:gd name="T11" fmla="*/ 0 h 1530"/>
              <a:gd name="T12" fmla="*/ 2173 w 2479"/>
              <a:gd name="T13" fmla="*/ 792 h 1530"/>
              <a:gd name="T14" fmla="*/ 1963 w 2479"/>
              <a:gd name="T15" fmla="*/ 552 h 1530"/>
              <a:gd name="T16" fmla="*/ 1111 w 2479"/>
              <a:gd name="T17" fmla="*/ 1218 h 1530"/>
              <a:gd name="T18" fmla="*/ 763 w 2479"/>
              <a:gd name="T19" fmla="*/ 918 h 1530"/>
              <a:gd name="T20" fmla="*/ 0 w 2479"/>
              <a:gd name="T21" fmla="*/ 1530 h 1530"/>
              <a:gd name="connsiteX0" fmla="*/ 0 w 10024"/>
              <a:gd name="connsiteY0" fmla="*/ 9250 h 9250"/>
              <a:gd name="connsiteX1" fmla="*/ 3102 w 10024"/>
              <a:gd name="connsiteY1" fmla="*/ 5059 h 9250"/>
              <a:gd name="connsiteX2" fmla="*/ 4506 w 10024"/>
              <a:gd name="connsiteY2" fmla="*/ 6863 h 9250"/>
              <a:gd name="connsiteX3" fmla="*/ 7386 w 10024"/>
              <a:gd name="connsiteY3" fmla="*/ 2549 h 9250"/>
              <a:gd name="connsiteX4" fmla="*/ 6466 w 10024"/>
              <a:gd name="connsiteY4" fmla="*/ 1373 h 9250"/>
              <a:gd name="connsiteX5" fmla="*/ 10024 w 10024"/>
              <a:gd name="connsiteY5" fmla="*/ 0 h 9250"/>
              <a:gd name="connsiteX6" fmla="*/ 8790 w 10024"/>
              <a:gd name="connsiteY6" fmla="*/ 5176 h 9250"/>
              <a:gd name="connsiteX7" fmla="*/ 7943 w 10024"/>
              <a:gd name="connsiteY7" fmla="*/ 3608 h 9250"/>
              <a:gd name="connsiteX8" fmla="*/ 4506 w 10024"/>
              <a:gd name="connsiteY8" fmla="*/ 7961 h 9250"/>
              <a:gd name="connsiteX9" fmla="*/ 3102 w 10024"/>
              <a:gd name="connsiteY9" fmla="*/ 6000 h 9250"/>
              <a:gd name="connsiteX10" fmla="*/ 0 w 10024"/>
              <a:gd name="connsiteY10" fmla="*/ 9250 h 9250"/>
              <a:gd name="connsiteX0" fmla="*/ 0 w 10000"/>
              <a:gd name="connsiteY0" fmla="*/ 10000 h 10000"/>
              <a:gd name="connsiteX1" fmla="*/ 3095 w 10000"/>
              <a:gd name="connsiteY1" fmla="*/ 5469 h 10000"/>
              <a:gd name="connsiteX2" fmla="*/ 4495 w 10000"/>
              <a:gd name="connsiteY2" fmla="*/ 7419 h 10000"/>
              <a:gd name="connsiteX3" fmla="*/ 7368 w 10000"/>
              <a:gd name="connsiteY3" fmla="*/ 2756 h 10000"/>
              <a:gd name="connsiteX4" fmla="*/ 6451 w 10000"/>
              <a:gd name="connsiteY4" fmla="*/ 1484 h 10000"/>
              <a:gd name="connsiteX5" fmla="*/ 10000 w 10000"/>
              <a:gd name="connsiteY5" fmla="*/ 0 h 10000"/>
              <a:gd name="connsiteX6" fmla="*/ 8769 w 10000"/>
              <a:gd name="connsiteY6" fmla="*/ 5596 h 10000"/>
              <a:gd name="connsiteX7" fmla="*/ 7924 w 10000"/>
              <a:gd name="connsiteY7" fmla="*/ 3901 h 10000"/>
              <a:gd name="connsiteX8" fmla="*/ 4495 w 10000"/>
              <a:gd name="connsiteY8" fmla="*/ 8606 h 10000"/>
              <a:gd name="connsiteX9" fmla="*/ 3095 w 10000"/>
              <a:gd name="connsiteY9" fmla="*/ 6486 h 10000"/>
              <a:gd name="connsiteX10" fmla="*/ 0 w 10000"/>
              <a:gd name="connsiteY10" fmla="*/ 10000 h 10000"/>
              <a:gd name="connsiteX0" fmla="*/ 0 w 10000"/>
              <a:gd name="connsiteY0" fmla="*/ 10000 h 10000"/>
              <a:gd name="connsiteX1" fmla="*/ 3095 w 10000"/>
              <a:gd name="connsiteY1" fmla="*/ 5469 h 10000"/>
              <a:gd name="connsiteX2" fmla="*/ 4495 w 10000"/>
              <a:gd name="connsiteY2" fmla="*/ 7419 h 10000"/>
              <a:gd name="connsiteX3" fmla="*/ 7368 w 10000"/>
              <a:gd name="connsiteY3" fmla="*/ 2756 h 10000"/>
              <a:gd name="connsiteX4" fmla="*/ 6451 w 10000"/>
              <a:gd name="connsiteY4" fmla="*/ 1484 h 10000"/>
              <a:gd name="connsiteX5" fmla="*/ 10000 w 10000"/>
              <a:gd name="connsiteY5" fmla="*/ 0 h 10000"/>
              <a:gd name="connsiteX6" fmla="*/ 8769 w 10000"/>
              <a:gd name="connsiteY6" fmla="*/ 5596 h 10000"/>
              <a:gd name="connsiteX7" fmla="*/ 7924 w 10000"/>
              <a:gd name="connsiteY7" fmla="*/ 3901 h 10000"/>
              <a:gd name="connsiteX8" fmla="*/ 4495 w 10000"/>
              <a:gd name="connsiteY8" fmla="*/ 8606 h 10000"/>
              <a:gd name="connsiteX9" fmla="*/ 3095 w 10000"/>
              <a:gd name="connsiteY9" fmla="*/ 6486 h 10000"/>
              <a:gd name="connsiteX10" fmla="*/ 0 w 10000"/>
              <a:gd name="connsiteY10" fmla="*/ 10000 h 10000"/>
              <a:gd name="connsiteX0" fmla="*/ 0 w 10000"/>
              <a:gd name="connsiteY0" fmla="*/ 10000 h 10000"/>
              <a:gd name="connsiteX1" fmla="*/ 3095 w 10000"/>
              <a:gd name="connsiteY1" fmla="*/ 5469 h 10000"/>
              <a:gd name="connsiteX2" fmla="*/ 4495 w 10000"/>
              <a:gd name="connsiteY2" fmla="*/ 7419 h 10000"/>
              <a:gd name="connsiteX3" fmla="*/ 7368 w 10000"/>
              <a:gd name="connsiteY3" fmla="*/ 2756 h 10000"/>
              <a:gd name="connsiteX4" fmla="*/ 6451 w 10000"/>
              <a:gd name="connsiteY4" fmla="*/ 1484 h 10000"/>
              <a:gd name="connsiteX5" fmla="*/ 10000 w 10000"/>
              <a:gd name="connsiteY5" fmla="*/ 0 h 10000"/>
              <a:gd name="connsiteX6" fmla="*/ 8769 w 10000"/>
              <a:gd name="connsiteY6" fmla="*/ 5596 h 10000"/>
              <a:gd name="connsiteX7" fmla="*/ 7924 w 10000"/>
              <a:gd name="connsiteY7" fmla="*/ 3901 h 10000"/>
              <a:gd name="connsiteX8" fmla="*/ 4495 w 10000"/>
              <a:gd name="connsiteY8" fmla="*/ 8606 h 10000"/>
              <a:gd name="connsiteX9" fmla="*/ 3095 w 10000"/>
              <a:gd name="connsiteY9" fmla="*/ 6486 h 10000"/>
              <a:gd name="connsiteX10" fmla="*/ 0 w 10000"/>
              <a:gd name="connsiteY10" fmla="*/ 10000 h 10000"/>
              <a:gd name="connsiteX0" fmla="*/ 0 w 10000"/>
              <a:gd name="connsiteY0" fmla="*/ 10000 h 10000"/>
              <a:gd name="connsiteX1" fmla="*/ 3095 w 10000"/>
              <a:gd name="connsiteY1" fmla="*/ 5469 h 10000"/>
              <a:gd name="connsiteX2" fmla="*/ 4495 w 10000"/>
              <a:gd name="connsiteY2" fmla="*/ 7419 h 10000"/>
              <a:gd name="connsiteX3" fmla="*/ 7368 w 10000"/>
              <a:gd name="connsiteY3" fmla="*/ 2756 h 10000"/>
              <a:gd name="connsiteX4" fmla="*/ 6451 w 10000"/>
              <a:gd name="connsiteY4" fmla="*/ 1484 h 10000"/>
              <a:gd name="connsiteX5" fmla="*/ 10000 w 10000"/>
              <a:gd name="connsiteY5" fmla="*/ 0 h 10000"/>
              <a:gd name="connsiteX6" fmla="*/ 8769 w 10000"/>
              <a:gd name="connsiteY6" fmla="*/ 5596 h 10000"/>
              <a:gd name="connsiteX7" fmla="*/ 7924 w 10000"/>
              <a:gd name="connsiteY7" fmla="*/ 3901 h 10000"/>
              <a:gd name="connsiteX8" fmla="*/ 4495 w 10000"/>
              <a:gd name="connsiteY8" fmla="*/ 8606 h 10000"/>
              <a:gd name="connsiteX9" fmla="*/ 3095 w 10000"/>
              <a:gd name="connsiteY9" fmla="*/ 6486 h 10000"/>
              <a:gd name="connsiteX10" fmla="*/ 0 w 10000"/>
              <a:gd name="connsiteY10" fmla="*/ 10000 h 10000"/>
              <a:gd name="connsiteX0" fmla="*/ 0 w 10000"/>
              <a:gd name="connsiteY0" fmla="*/ 10000 h 10000"/>
              <a:gd name="connsiteX1" fmla="*/ 3095 w 10000"/>
              <a:gd name="connsiteY1" fmla="*/ 5469 h 10000"/>
              <a:gd name="connsiteX2" fmla="*/ 4495 w 10000"/>
              <a:gd name="connsiteY2" fmla="*/ 7419 h 10000"/>
              <a:gd name="connsiteX3" fmla="*/ 7368 w 10000"/>
              <a:gd name="connsiteY3" fmla="*/ 2756 h 10000"/>
              <a:gd name="connsiteX4" fmla="*/ 6451 w 10000"/>
              <a:gd name="connsiteY4" fmla="*/ 1484 h 10000"/>
              <a:gd name="connsiteX5" fmla="*/ 10000 w 10000"/>
              <a:gd name="connsiteY5" fmla="*/ 0 h 10000"/>
              <a:gd name="connsiteX6" fmla="*/ 8769 w 10000"/>
              <a:gd name="connsiteY6" fmla="*/ 5596 h 10000"/>
              <a:gd name="connsiteX7" fmla="*/ 7888 w 10000"/>
              <a:gd name="connsiteY7" fmla="*/ 3709 h 10000"/>
              <a:gd name="connsiteX8" fmla="*/ 4495 w 10000"/>
              <a:gd name="connsiteY8" fmla="*/ 8606 h 10000"/>
              <a:gd name="connsiteX9" fmla="*/ 3095 w 10000"/>
              <a:gd name="connsiteY9" fmla="*/ 6486 h 10000"/>
              <a:gd name="connsiteX10" fmla="*/ 0 w 10000"/>
              <a:gd name="connsiteY10" fmla="*/ 10000 h 10000"/>
              <a:gd name="connsiteX0" fmla="*/ 0 w 10000"/>
              <a:gd name="connsiteY0" fmla="*/ 10000 h 10000"/>
              <a:gd name="connsiteX1" fmla="*/ 3095 w 10000"/>
              <a:gd name="connsiteY1" fmla="*/ 5469 h 10000"/>
              <a:gd name="connsiteX2" fmla="*/ 4495 w 10000"/>
              <a:gd name="connsiteY2" fmla="*/ 7419 h 10000"/>
              <a:gd name="connsiteX3" fmla="*/ 7502 w 10000"/>
              <a:gd name="connsiteY3" fmla="*/ 2969 h 10000"/>
              <a:gd name="connsiteX4" fmla="*/ 6451 w 10000"/>
              <a:gd name="connsiteY4" fmla="*/ 1484 h 10000"/>
              <a:gd name="connsiteX5" fmla="*/ 10000 w 10000"/>
              <a:gd name="connsiteY5" fmla="*/ 0 h 10000"/>
              <a:gd name="connsiteX6" fmla="*/ 8769 w 10000"/>
              <a:gd name="connsiteY6" fmla="*/ 5596 h 10000"/>
              <a:gd name="connsiteX7" fmla="*/ 7888 w 10000"/>
              <a:gd name="connsiteY7" fmla="*/ 3709 h 10000"/>
              <a:gd name="connsiteX8" fmla="*/ 4495 w 10000"/>
              <a:gd name="connsiteY8" fmla="*/ 8606 h 10000"/>
              <a:gd name="connsiteX9" fmla="*/ 3095 w 10000"/>
              <a:gd name="connsiteY9" fmla="*/ 6486 h 10000"/>
              <a:gd name="connsiteX10" fmla="*/ 0 w 10000"/>
              <a:gd name="connsiteY10" fmla="*/ 10000 h 10000"/>
              <a:gd name="connsiteX0" fmla="*/ 0 w 10000"/>
              <a:gd name="connsiteY0" fmla="*/ 10000 h 10000"/>
              <a:gd name="connsiteX1" fmla="*/ 3095 w 10000"/>
              <a:gd name="connsiteY1" fmla="*/ 5469 h 10000"/>
              <a:gd name="connsiteX2" fmla="*/ 4495 w 10000"/>
              <a:gd name="connsiteY2" fmla="*/ 7419 h 10000"/>
              <a:gd name="connsiteX3" fmla="*/ 7502 w 10000"/>
              <a:gd name="connsiteY3" fmla="*/ 2969 h 10000"/>
              <a:gd name="connsiteX4" fmla="*/ 6791 w 10000"/>
              <a:gd name="connsiteY4" fmla="*/ 1569 h 10000"/>
              <a:gd name="connsiteX5" fmla="*/ 10000 w 10000"/>
              <a:gd name="connsiteY5" fmla="*/ 0 h 10000"/>
              <a:gd name="connsiteX6" fmla="*/ 8769 w 10000"/>
              <a:gd name="connsiteY6" fmla="*/ 5596 h 10000"/>
              <a:gd name="connsiteX7" fmla="*/ 7888 w 10000"/>
              <a:gd name="connsiteY7" fmla="*/ 3709 h 10000"/>
              <a:gd name="connsiteX8" fmla="*/ 4495 w 10000"/>
              <a:gd name="connsiteY8" fmla="*/ 8606 h 10000"/>
              <a:gd name="connsiteX9" fmla="*/ 3095 w 10000"/>
              <a:gd name="connsiteY9" fmla="*/ 6486 h 10000"/>
              <a:gd name="connsiteX10" fmla="*/ 0 w 10000"/>
              <a:gd name="connsiteY10" fmla="*/ 10000 h 10000"/>
              <a:gd name="connsiteX0" fmla="*/ 0 w 10000"/>
              <a:gd name="connsiteY0" fmla="*/ 10000 h 10000"/>
              <a:gd name="connsiteX1" fmla="*/ 3095 w 10000"/>
              <a:gd name="connsiteY1" fmla="*/ 5469 h 10000"/>
              <a:gd name="connsiteX2" fmla="*/ 4495 w 10000"/>
              <a:gd name="connsiteY2" fmla="*/ 7419 h 10000"/>
              <a:gd name="connsiteX3" fmla="*/ 7502 w 10000"/>
              <a:gd name="connsiteY3" fmla="*/ 2969 h 10000"/>
              <a:gd name="connsiteX4" fmla="*/ 6791 w 10000"/>
              <a:gd name="connsiteY4" fmla="*/ 1569 h 10000"/>
              <a:gd name="connsiteX5" fmla="*/ 10000 w 10000"/>
              <a:gd name="connsiteY5" fmla="*/ 0 h 10000"/>
              <a:gd name="connsiteX6" fmla="*/ 8441 w 10000"/>
              <a:gd name="connsiteY6" fmla="*/ 4935 h 10000"/>
              <a:gd name="connsiteX7" fmla="*/ 7888 w 10000"/>
              <a:gd name="connsiteY7" fmla="*/ 3709 h 10000"/>
              <a:gd name="connsiteX8" fmla="*/ 4495 w 10000"/>
              <a:gd name="connsiteY8" fmla="*/ 8606 h 10000"/>
              <a:gd name="connsiteX9" fmla="*/ 3095 w 10000"/>
              <a:gd name="connsiteY9" fmla="*/ 6486 h 10000"/>
              <a:gd name="connsiteX10" fmla="*/ 0 w 10000"/>
              <a:gd name="connsiteY10" fmla="*/ 10000 h 10000"/>
              <a:gd name="connsiteX0" fmla="*/ 0 w 10000"/>
              <a:gd name="connsiteY0" fmla="*/ 10000 h 10000"/>
              <a:gd name="connsiteX1" fmla="*/ 3095 w 10000"/>
              <a:gd name="connsiteY1" fmla="*/ 5469 h 10000"/>
              <a:gd name="connsiteX2" fmla="*/ 4495 w 10000"/>
              <a:gd name="connsiteY2" fmla="*/ 7419 h 10000"/>
              <a:gd name="connsiteX3" fmla="*/ 7502 w 10000"/>
              <a:gd name="connsiteY3" fmla="*/ 2969 h 10000"/>
              <a:gd name="connsiteX4" fmla="*/ 6791 w 10000"/>
              <a:gd name="connsiteY4" fmla="*/ 1569 h 10000"/>
              <a:gd name="connsiteX5" fmla="*/ 10000 w 10000"/>
              <a:gd name="connsiteY5" fmla="*/ 0 h 10000"/>
              <a:gd name="connsiteX6" fmla="*/ 8441 w 10000"/>
              <a:gd name="connsiteY6" fmla="*/ 4935 h 10000"/>
              <a:gd name="connsiteX7" fmla="*/ 8082 w 10000"/>
              <a:gd name="connsiteY7" fmla="*/ 3432 h 10000"/>
              <a:gd name="connsiteX8" fmla="*/ 4495 w 10000"/>
              <a:gd name="connsiteY8" fmla="*/ 8606 h 10000"/>
              <a:gd name="connsiteX9" fmla="*/ 3095 w 10000"/>
              <a:gd name="connsiteY9" fmla="*/ 6486 h 10000"/>
              <a:gd name="connsiteX10" fmla="*/ 0 w 10000"/>
              <a:gd name="connsiteY10" fmla="*/ 10000 h 10000"/>
              <a:gd name="connsiteX0" fmla="*/ 0 w 10000"/>
              <a:gd name="connsiteY0" fmla="*/ 10000 h 10000"/>
              <a:gd name="connsiteX1" fmla="*/ 3095 w 10000"/>
              <a:gd name="connsiteY1" fmla="*/ 5469 h 10000"/>
              <a:gd name="connsiteX2" fmla="*/ 4495 w 10000"/>
              <a:gd name="connsiteY2" fmla="*/ 7419 h 10000"/>
              <a:gd name="connsiteX3" fmla="*/ 7672 w 10000"/>
              <a:gd name="connsiteY3" fmla="*/ 2820 h 10000"/>
              <a:gd name="connsiteX4" fmla="*/ 6791 w 10000"/>
              <a:gd name="connsiteY4" fmla="*/ 1569 h 10000"/>
              <a:gd name="connsiteX5" fmla="*/ 10000 w 10000"/>
              <a:gd name="connsiteY5" fmla="*/ 0 h 10000"/>
              <a:gd name="connsiteX6" fmla="*/ 8441 w 10000"/>
              <a:gd name="connsiteY6" fmla="*/ 4935 h 10000"/>
              <a:gd name="connsiteX7" fmla="*/ 8082 w 10000"/>
              <a:gd name="connsiteY7" fmla="*/ 3432 h 10000"/>
              <a:gd name="connsiteX8" fmla="*/ 4495 w 10000"/>
              <a:gd name="connsiteY8" fmla="*/ 8606 h 10000"/>
              <a:gd name="connsiteX9" fmla="*/ 3095 w 10000"/>
              <a:gd name="connsiteY9" fmla="*/ 6486 h 10000"/>
              <a:gd name="connsiteX10" fmla="*/ 0 w 10000"/>
              <a:gd name="connsiteY10" fmla="*/ 10000 h 10000"/>
              <a:gd name="connsiteX0" fmla="*/ 0 w 10000"/>
              <a:gd name="connsiteY0" fmla="*/ 10000 h 10000"/>
              <a:gd name="connsiteX1" fmla="*/ 3095 w 10000"/>
              <a:gd name="connsiteY1" fmla="*/ 5469 h 10000"/>
              <a:gd name="connsiteX2" fmla="*/ 4495 w 10000"/>
              <a:gd name="connsiteY2" fmla="*/ 7419 h 10000"/>
              <a:gd name="connsiteX3" fmla="*/ 7672 w 10000"/>
              <a:gd name="connsiteY3" fmla="*/ 2820 h 10000"/>
              <a:gd name="connsiteX4" fmla="*/ 6961 w 10000"/>
              <a:gd name="connsiteY4" fmla="*/ 1718 h 10000"/>
              <a:gd name="connsiteX5" fmla="*/ 10000 w 10000"/>
              <a:gd name="connsiteY5" fmla="*/ 0 h 10000"/>
              <a:gd name="connsiteX6" fmla="*/ 8441 w 10000"/>
              <a:gd name="connsiteY6" fmla="*/ 4935 h 10000"/>
              <a:gd name="connsiteX7" fmla="*/ 8082 w 10000"/>
              <a:gd name="connsiteY7" fmla="*/ 3432 h 10000"/>
              <a:gd name="connsiteX8" fmla="*/ 4495 w 10000"/>
              <a:gd name="connsiteY8" fmla="*/ 8606 h 10000"/>
              <a:gd name="connsiteX9" fmla="*/ 3095 w 10000"/>
              <a:gd name="connsiteY9" fmla="*/ 6486 h 10000"/>
              <a:gd name="connsiteX10" fmla="*/ 0 w 10000"/>
              <a:gd name="connsiteY10" fmla="*/ 10000 h 10000"/>
              <a:gd name="connsiteX0" fmla="*/ 0 w 10000"/>
              <a:gd name="connsiteY0" fmla="*/ 10000 h 10000"/>
              <a:gd name="connsiteX1" fmla="*/ 3095 w 10000"/>
              <a:gd name="connsiteY1" fmla="*/ 5469 h 10000"/>
              <a:gd name="connsiteX2" fmla="*/ 4495 w 10000"/>
              <a:gd name="connsiteY2" fmla="*/ 7419 h 10000"/>
              <a:gd name="connsiteX3" fmla="*/ 7672 w 10000"/>
              <a:gd name="connsiteY3" fmla="*/ 2820 h 10000"/>
              <a:gd name="connsiteX4" fmla="*/ 6973 w 10000"/>
              <a:gd name="connsiteY4" fmla="*/ 1995 h 10000"/>
              <a:gd name="connsiteX5" fmla="*/ 10000 w 10000"/>
              <a:gd name="connsiteY5" fmla="*/ 0 h 10000"/>
              <a:gd name="connsiteX6" fmla="*/ 8441 w 10000"/>
              <a:gd name="connsiteY6" fmla="*/ 4935 h 10000"/>
              <a:gd name="connsiteX7" fmla="*/ 8082 w 10000"/>
              <a:gd name="connsiteY7" fmla="*/ 3432 h 10000"/>
              <a:gd name="connsiteX8" fmla="*/ 4495 w 10000"/>
              <a:gd name="connsiteY8" fmla="*/ 8606 h 10000"/>
              <a:gd name="connsiteX9" fmla="*/ 3095 w 10000"/>
              <a:gd name="connsiteY9" fmla="*/ 6486 h 10000"/>
              <a:gd name="connsiteX10" fmla="*/ 0 w 10000"/>
              <a:gd name="connsiteY10" fmla="*/ 10000 h 10000"/>
              <a:gd name="connsiteX0" fmla="*/ 0 w 10000"/>
              <a:gd name="connsiteY0" fmla="*/ 10000 h 10000"/>
              <a:gd name="connsiteX1" fmla="*/ 3095 w 10000"/>
              <a:gd name="connsiteY1" fmla="*/ 5469 h 10000"/>
              <a:gd name="connsiteX2" fmla="*/ 4495 w 10000"/>
              <a:gd name="connsiteY2" fmla="*/ 7419 h 10000"/>
              <a:gd name="connsiteX3" fmla="*/ 7672 w 10000"/>
              <a:gd name="connsiteY3" fmla="*/ 2820 h 10000"/>
              <a:gd name="connsiteX4" fmla="*/ 6973 w 10000"/>
              <a:gd name="connsiteY4" fmla="*/ 1995 h 10000"/>
              <a:gd name="connsiteX5" fmla="*/ 10000 w 10000"/>
              <a:gd name="connsiteY5" fmla="*/ 0 h 10000"/>
              <a:gd name="connsiteX6" fmla="*/ 8368 w 10000"/>
              <a:gd name="connsiteY6" fmla="*/ 4786 h 10000"/>
              <a:gd name="connsiteX7" fmla="*/ 8082 w 10000"/>
              <a:gd name="connsiteY7" fmla="*/ 3432 h 10000"/>
              <a:gd name="connsiteX8" fmla="*/ 4495 w 10000"/>
              <a:gd name="connsiteY8" fmla="*/ 8606 h 10000"/>
              <a:gd name="connsiteX9" fmla="*/ 3095 w 10000"/>
              <a:gd name="connsiteY9" fmla="*/ 6486 h 10000"/>
              <a:gd name="connsiteX10" fmla="*/ 0 w 10000"/>
              <a:gd name="connsiteY10" fmla="*/ 10000 h 10000"/>
              <a:gd name="connsiteX0" fmla="*/ 0 w 10000"/>
              <a:gd name="connsiteY0" fmla="*/ 10000 h 10000"/>
              <a:gd name="connsiteX1" fmla="*/ 3095 w 10000"/>
              <a:gd name="connsiteY1" fmla="*/ 5469 h 10000"/>
              <a:gd name="connsiteX2" fmla="*/ 4495 w 10000"/>
              <a:gd name="connsiteY2" fmla="*/ 7419 h 10000"/>
              <a:gd name="connsiteX3" fmla="*/ 7672 w 10000"/>
              <a:gd name="connsiteY3" fmla="*/ 2820 h 10000"/>
              <a:gd name="connsiteX4" fmla="*/ 6973 w 10000"/>
              <a:gd name="connsiteY4" fmla="*/ 1995 h 10000"/>
              <a:gd name="connsiteX5" fmla="*/ 10000 w 10000"/>
              <a:gd name="connsiteY5" fmla="*/ 0 h 10000"/>
              <a:gd name="connsiteX6" fmla="*/ 8368 w 10000"/>
              <a:gd name="connsiteY6" fmla="*/ 4786 h 10000"/>
              <a:gd name="connsiteX7" fmla="*/ 8082 w 10000"/>
              <a:gd name="connsiteY7" fmla="*/ 3432 h 10000"/>
              <a:gd name="connsiteX8" fmla="*/ 4495 w 10000"/>
              <a:gd name="connsiteY8" fmla="*/ 8606 h 10000"/>
              <a:gd name="connsiteX9" fmla="*/ 3095 w 10000"/>
              <a:gd name="connsiteY9" fmla="*/ 6486 h 10000"/>
              <a:gd name="connsiteX10" fmla="*/ 0 w 10000"/>
              <a:gd name="connsiteY10" fmla="*/ 10000 h 10000"/>
              <a:gd name="connsiteX0" fmla="*/ 0 w 10000"/>
              <a:gd name="connsiteY0" fmla="*/ 10000 h 10000"/>
              <a:gd name="connsiteX1" fmla="*/ 3095 w 10000"/>
              <a:gd name="connsiteY1" fmla="*/ 5469 h 10000"/>
              <a:gd name="connsiteX2" fmla="*/ 4483 w 10000"/>
              <a:gd name="connsiteY2" fmla="*/ 7163 h 10000"/>
              <a:gd name="connsiteX3" fmla="*/ 7672 w 10000"/>
              <a:gd name="connsiteY3" fmla="*/ 2820 h 10000"/>
              <a:gd name="connsiteX4" fmla="*/ 6973 w 10000"/>
              <a:gd name="connsiteY4" fmla="*/ 1995 h 10000"/>
              <a:gd name="connsiteX5" fmla="*/ 10000 w 10000"/>
              <a:gd name="connsiteY5" fmla="*/ 0 h 10000"/>
              <a:gd name="connsiteX6" fmla="*/ 8368 w 10000"/>
              <a:gd name="connsiteY6" fmla="*/ 4786 h 10000"/>
              <a:gd name="connsiteX7" fmla="*/ 8082 w 10000"/>
              <a:gd name="connsiteY7" fmla="*/ 3432 h 10000"/>
              <a:gd name="connsiteX8" fmla="*/ 4495 w 10000"/>
              <a:gd name="connsiteY8" fmla="*/ 8606 h 10000"/>
              <a:gd name="connsiteX9" fmla="*/ 3095 w 10000"/>
              <a:gd name="connsiteY9" fmla="*/ 6486 h 10000"/>
              <a:gd name="connsiteX10" fmla="*/ 0 w 10000"/>
              <a:gd name="connsiteY10" fmla="*/ 10000 h 10000"/>
              <a:gd name="connsiteX0" fmla="*/ 0 w 10000"/>
              <a:gd name="connsiteY0" fmla="*/ 10000 h 10000"/>
              <a:gd name="connsiteX1" fmla="*/ 3095 w 10000"/>
              <a:gd name="connsiteY1" fmla="*/ 5469 h 10000"/>
              <a:gd name="connsiteX2" fmla="*/ 4483 w 10000"/>
              <a:gd name="connsiteY2" fmla="*/ 7163 h 10000"/>
              <a:gd name="connsiteX3" fmla="*/ 7672 w 10000"/>
              <a:gd name="connsiteY3" fmla="*/ 2820 h 10000"/>
              <a:gd name="connsiteX4" fmla="*/ 6973 w 10000"/>
              <a:gd name="connsiteY4" fmla="*/ 1995 h 10000"/>
              <a:gd name="connsiteX5" fmla="*/ 10000 w 10000"/>
              <a:gd name="connsiteY5" fmla="*/ 0 h 10000"/>
              <a:gd name="connsiteX6" fmla="*/ 8368 w 10000"/>
              <a:gd name="connsiteY6" fmla="*/ 4786 h 10000"/>
              <a:gd name="connsiteX7" fmla="*/ 8082 w 10000"/>
              <a:gd name="connsiteY7" fmla="*/ 3432 h 10000"/>
              <a:gd name="connsiteX8" fmla="*/ 4495 w 10000"/>
              <a:gd name="connsiteY8" fmla="*/ 8606 h 10000"/>
              <a:gd name="connsiteX9" fmla="*/ 3095 w 10000"/>
              <a:gd name="connsiteY9" fmla="*/ 6593 h 10000"/>
              <a:gd name="connsiteX10" fmla="*/ 0 w 10000"/>
              <a:gd name="connsiteY10" fmla="*/ 10000 h 10000"/>
              <a:gd name="connsiteX0" fmla="*/ 0 w 10000"/>
              <a:gd name="connsiteY0" fmla="*/ 10000 h 10000"/>
              <a:gd name="connsiteX1" fmla="*/ 3095 w 10000"/>
              <a:gd name="connsiteY1" fmla="*/ 5469 h 10000"/>
              <a:gd name="connsiteX2" fmla="*/ 4483 w 10000"/>
              <a:gd name="connsiteY2" fmla="*/ 7163 h 10000"/>
              <a:gd name="connsiteX3" fmla="*/ 7672 w 10000"/>
              <a:gd name="connsiteY3" fmla="*/ 2820 h 10000"/>
              <a:gd name="connsiteX4" fmla="*/ 6973 w 10000"/>
              <a:gd name="connsiteY4" fmla="*/ 1995 h 10000"/>
              <a:gd name="connsiteX5" fmla="*/ 10000 w 10000"/>
              <a:gd name="connsiteY5" fmla="*/ 0 h 10000"/>
              <a:gd name="connsiteX6" fmla="*/ 8368 w 10000"/>
              <a:gd name="connsiteY6" fmla="*/ 4786 h 10000"/>
              <a:gd name="connsiteX7" fmla="*/ 8082 w 10000"/>
              <a:gd name="connsiteY7" fmla="*/ 3432 h 10000"/>
              <a:gd name="connsiteX8" fmla="*/ 4495 w 10000"/>
              <a:gd name="connsiteY8" fmla="*/ 8606 h 10000"/>
              <a:gd name="connsiteX9" fmla="*/ 3144 w 10000"/>
              <a:gd name="connsiteY9" fmla="*/ 6700 h 10000"/>
              <a:gd name="connsiteX10" fmla="*/ 0 w 10000"/>
              <a:gd name="connsiteY10" fmla="*/ 10000 h 10000"/>
              <a:gd name="connsiteX0" fmla="*/ 0 w 10000"/>
              <a:gd name="connsiteY0" fmla="*/ 10000 h 10000"/>
              <a:gd name="connsiteX1" fmla="*/ 3095 w 10000"/>
              <a:gd name="connsiteY1" fmla="*/ 5469 h 10000"/>
              <a:gd name="connsiteX2" fmla="*/ 4483 w 10000"/>
              <a:gd name="connsiteY2" fmla="*/ 7163 h 10000"/>
              <a:gd name="connsiteX3" fmla="*/ 7748 w 10000"/>
              <a:gd name="connsiteY3" fmla="*/ 2780 h 10000"/>
              <a:gd name="connsiteX4" fmla="*/ 6973 w 10000"/>
              <a:gd name="connsiteY4" fmla="*/ 1995 h 10000"/>
              <a:gd name="connsiteX5" fmla="*/ 10000 w 10000"/>
              <a:gd name="connsiteY5" fmla="*/ 0 h 10000"/>
              <a:gd name="connsiteX6" fmla="*/ 8368 w 10000"/>
              <a:gd name="connsiteY6" fmla="*/ 4786 h 10000"/>
              <a:gd name="connsiteX7" fmla="*/ 8082 w 10000"/>
              <a:gd name="connsiteY7" fmla="*/ 3432 h 10000"/>
              <a:gd name="connsiteX8" fmla="*/ 4495 w 10000"/>
              <a:gd name="connsiteY8" fmla="*/ 8606 h 10000"/>
              <a:gd name="connsiteX9" fmla="*/ 3144 w 10000"/>
              <a:gd name="connsiteY9" fmla="*/ 6700 h 10000"/>
              <a:gd name="connsiteX10" fmla="*/ 0 w 10000"/>
              <a:gd name="connsiteY10" fmla="*/ 10000 h 10000"/>
              <a:gd name="connsiteX0" fmla="*/ 0 w 10000"/>
              <a:gd name="connsiteY0" fmla="*/ 10000 h 10000"/>
              <a:gd name="connsiteX1" fmla="*/ 3095 w 10000"/>
              <a:gd name="connsiteY1" fmla="*/ 5469 h 10000"/>
              <a:gd name="connsiteX2" fmla="*/ 4483 w 10000"/>
              <a:gd name="connsiteY2" fmla="*/ 7163 h 10000"/>
              <a:gd name="connsiteX3" fmla="*/ 7748 w 10000"/>
              <a:gd name="connsiteY3" fmla="*/ 2780 h 10000"/>
              <a:gd name="connsiteX4" fmla="*/ 6973 w 10000"/>
              <a:gd name="connsiteY4" fmla="*/ 1995 h 10000"/>
              <a:gd name="connsiteX5" fmla="*/ 10000 w 10000"/>
              <a:gd name="connsiteY5" fmla="*/ 0 h 10000"/>
              <a:gd name="connsiteX6" fmla="*/ 8368 w 10000"/>
              <a:gd name="connsiteY6" fmla="*/ 4786 h 10000"/>
              <a:gd name="connsiteX7" fmla="*/ 8082 w 10000"/>
              <a:gd name="connsiteY7" fmla="*/ 3432 h 10000"/>
              <a:gd name="connsiteX8" fmla="*/ 4495 w 10000"/>
              <a:gd name="connsiteY8" fmla="*/ 8606 h 10000"/>
              <a:gd name="connsiteX9" fmla="*/ 3144 w 10000"/>
              <a:gd name="connsiteY9" fmla="*/ 6700 h 10000"/>
              <a:gd name="connsiteX10" fmla="*/ 0 w 10000"/>
              <a:gd name="connsiteY10" fmla="*/ 10000 h 10000"/>
              <a:gd name="connsiteX0" fmla="*/ 0 w 10000"/>
              <a:gd name="connsiteY0" fmla="*/ 10000 h 10000"/>
              <a:gd name="connsiteX1" fmla="*/ 3095 w 10000"/>
              <a:gd name="connsiteY1" fmla="*/ 5469 h 10000"/>
              <a:gd name="connsiteX2" fmla="*/ 4483 w 10000"/>
              <a:gd name="connsiteY2" fmla="*/ 7163 h 10000"/>
              <a:gd name="connsiteX3" fmla="*/ 7748 w 10000"/>
              <a:gd name="connsiteY3" fmla="*/ 2780 h 10000"/>
              <a:gd name="connsiteX4" fmla="*/ 6973 w 10000"/>
              <a:gd name="connsiteY4" fmla="*/ 1995 h 10000"/>
              <a:gd name="connsiteX5" fmla="*/ 10000 w 10000"/>
              <a:gd name="connsiteY5" fmla="*/ 0 h 10000"/>
              <a:gd name="connsiteX6" fmla="*/ 8368 w 10000"/>
              <a:gd name="connsiteY6" fmla="*/ 4786 h 10000"/>
              <a:gd name="connsiteX7" fmla="*/ 8082 w 10000"/>
              <a:gd name="connsiteY7" fmla="*/ 3432 h 10000"/>
              <a:gd name="connsiteX8" fmla="*/ 4495 w 10000"/>
              <a:gd name="connsiteY8" fmla="*/ 8606 h 10000"/>
              <a:gd name="connsiteX9" fmla="*/ 3144 w 10000"/>
              <a:gd name="connsiteY9" fmla="*/ 6700 h 10000"/>
              <a:gd name="connsiteX10" fmla="*/ 0 w 10000"/>
              <a:gd name="connsiteY10"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00" h="10000">
                <a:moveTo>
                  <a:pt x="0" y="10000"/>
                </a:moveTo>
                <a:lnTo>
                  <a:pt x="3095" y="5469"/>
                </a:lnTo>
                <a:lnTo>
                  <a:pt x="4483" y="7163"/>
                </a:lnTo>
                <a:lnTo>
                  <a:pt x="7748" y="2780"/>
                </a:lnTo>
                <a:lnTo>
                  <a:pt x="6973" y="1995"/>
                </a:lnTo>
                <a:lnTo>
                  <a:pt x="10000" y="0"/>
                </a:lnTo>
                <a:lnTo>
                  <a:pt x="8368" y="4786"/>
                </a:lnTo>
                <a:cubicBezTo>
                  <a:pt x="8248" y="4285"/>
                  <a:pt x="8202" y="3933"/>
                  <a:pt x="8082" y="3432"/>
                </a:cubicBezTo>
                <a:lnTo>
                  <a:pt x="4495" y="8606"/>
                </a:lnTo>
                <a:lnTo>
                  <a:pt x="3144" y="6700"/>
                </a:lnTo>
                <a:cubicBezTo>
                  <a:pt x="2112" y="7871"/>
                  <a:pt x="1308" y="9234"/>
                  <a:pt x="0" y="10000"/>
                </a:cubicBezTo>
                <a:close/>
              </a:path>
            </a:pathLst>
          </a:custGeom>
          <a:solidFill>
            <a:srgbClr val="EF3E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th-TH">
              <a:solidFill>
                <a:prstClr val="black"/>
              </a:solidFill>
              <a:latin typeface="等线"/>
            </a:endParaRPr>
          </a:p>
        </p:txBody>
      </p:sp>
      <p:grpSp>
        <p:nvGrpSpPr>
          <p:cNvPr id="12" name="组合 11">
            <a:extLst>
              <a:ext uri="{FF2B5EF4-FFF2-40B4-BE49-F238E27FC236}">
                <a16:creationId xmlns:a16="http://schemas.microsoft.com/office/drawing/2014/main" id="{0501A4C8-4A53-4440-A453-9A2171C02089}"/>
              </a:ext>
            </a:extLst>
          </p:cNvPr>
          <p:cNvGrpSpPr/>
          <p:nvPr/>
        </p:nvGrpSpPr>
        <p:grpSpPr>
          <a:xfrm>
            <a:off x="7800881" y="2992250"/>
            <a:ext cx="2867120" cy="3321323"/>
            <a:chOff x="7904951" y="2830679"/>
            <a:chExt cx="3391471" cy="3321322"/>
          </a:xfrm>
        </p:grpSpPr>
        <p:grpSp>
          <p:nvGrpSpPr>
            <p:cNvPr id="14" name="组合 13">
              <a:extLst>
                <a:ext uri="{FF2B5EF4-FFF2-40B4-BE49-F238E27FC236}">
                  <a16:creationId xmlns:a16="http://schemas.microsoft.com/office/drawing/2014/main" id="{22272FF3-48E2-400E-A937-5C0CDEA6E909}"/>
                </a:ext>
              </a:extLst>
            </p:cNvPr>
            <p:cNvGrpSpPr/>
            <p:nvPr/>
          </p:nvGrpSpPr>
          <p:grpSpPr>
            <a:xfrm>
              <a:off x="7904951" y="3429000"/>
              <a:ext cx="3360209" cy="2723001"/>
              <a:chOff x="7776104" y="3429000"/>
              <a:chExt cx="3360209" cy="2723001"/>
            </a:xfrm>
            <a:solidFill>
              <a:srgbClr val="ED7D31">
                <a:lumMod val="20000"/>
                <a:lumOff val="80000"/>
              </a:srgbClr>
            </a:solidFill>
            <a:effectLst>
              <a:outerShdw blurRad="76200" dir="13500000" sy="23000" kx="1200000" algn="br" rotWithShape="0">
                <a:prstClr val="black">
                  <a:alpha val="20000"/>
                </a:prstClr>
              </a:outerShdw>
            </a:effectLst>
          </p:grpSpPr>
          <p:sp>
            <p:nvSpPr>
              <p:cNvPr id="18" name="矩形 17">
                <a:extLst>
                  <a:ext uri="{FF2B5EF4-FFF2-40B4-BE49-F238E27FC236}">
                    <a16:creationId xmlns:a16="http://schemas.microsoft.com/office/drawing/2014/main" id="{DFFCA250-E7F9-41BD-A6AF-278BC10ABC61}"/>
                  </a:ext>
                </a:extLst>
              </p:cNvPr>
              <p:cNvSpPr/>
              <p:nvPr/>
            </p:nvSpPr>
            <p:spPr>
              <a:xfrm>
                <a:off x="7776104" y="3429000"/>
                <a:ext cx="3360209" cy="2723001"/>
              </a:xfrm>
              <a:prstGeom prst="rect">
                <a:avLst/>
              </a:prstGeom>
              <a:solidFill>
                <a:srgbClr val="FDFEFA"/>
              </a:solidFill>
              <a:ln w="12700" cap="flat" cmpd="sng" algn="ctr">
                <a:noFill/>
                <a:prstDash val="solid"/>
                <a:miter lim="800000"/>
              </a:ln>
              <a:effectLst/>
            </p:spPr>
            <p:txBody>
              <a:bodyPr rtlCol="0" anchor="ctr"/>
              <a:lstStyle/>
              <a:p>
                <a:pPr algn="ctr" defTabSz="914400">
                  <a:defRPr/>
                </a:pPr>
                <a:endParaRPr lang="zh-CN" altLang="en-US" kern="0">
                  <a:solidFill>
                    <a:prstClr val="white"/>
                  </a:solidFill>
                  <a:latin typeface="等线"/>
                  <a:ea typeface="等线" panose="02010600030101010101" pitchFamily="2" charset="-122"/>
                </a:endParaRPr>
              </a:p>
            </p:txBody>
          </p:sp>
          <p:cxnSp>
            <p:nvCxnSpPr>
              <p:cNvPr id="19" name="直接连接符 18">
                <a:extLst>
                  <a:ext uri="{FF2B5EF4-FFF2-40B4-BE49-F238E27FC236}">
                    <a16:creationId xmlns:a16="http://schemas.microsoft.com/office/drawing/2014/main" id="{29B110C5-5ADA-4B61-88D7-646B89A7A4F2}"/>
                  </a:ext>
                </a:extLst>
              </p:cNvPr>
              <p:cNvCxnSpPr>
                <a:cxnSpLocks/>
              </p:cNvCxnSpPr>
              <p:nvPr/>
            </p:nvCxnSpPr>
            <p:spPr>
              <a:xfrm>
                <a:off x="7776104" y="3435475"/>
                <a:ext cx="3360208" cy="0"/>
              </a:xfrm>
              <a:prstGeom prst="line">
                <a:avLst/>
              </a:prstGeom>
              <a:grpFill/>
              <a:ln w="38100" cap="flat" cmpd="sng" algn="ctr">
                <a:solidFill>
                  <a:srgbClr val="C00000"/>
                </a:solidFill>
                <a:prstDash val="solid"/>
                <a:miter lim="800000"/>
              </a:ln>
              <a:effectLst/>
            </p:spPr>
          </p:cxnSp>
        </p:grpSp>
        <p:sp>
          <p:nvSpPr>
            <p:cNvPr id="15" name="矩形 14">
              <a:extLst>
                <a:ext uri="{FF2B5EF4-FFF2-40B4-BE49-F238E27FC236}">
                  <a16:creationId xmlns:a16="http://schemas.microsoft.com/office/drawing/2014/main" id="{D8346AF2-AAD5-4604-BB42-C81B2BE2F41B}"/>
                </a:ext>
              </a:extLst>
            </p:cNvPr>
            <p:cNvSpPr/>
            <p:nvPr/>
          </p:nvSpPr>
          <p:spPr>
            <a:xfrm>
              <a:off x="8917114" y="2830679"/>
              <a:ext cx="2038760" cy="461665"/>
            </a:xfrm>
            <a:prstGeom prst="rect">
              <a:avLst/>
            </a:prstGeom>
          </p:spPr>
          <p:txBody>
            <a:bodyPr wrap="none">
              <a:spAutoFit/>
            </a:bodyPr>
            <a:lstStyle/>
            <a:p>
              <a:pPr algn="ctr" defTabSz="457167">
                <a:defRPr/>
              </a:pPr>
              <a:r>
                <a:rPr lang="zh-CN" altLang="en-US" sz="2400" b="1" kern="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本世纪中叶</a:t>
              </a:r>
            </a:p>
          </p:txBody>
        </p:sp>
        <p:sp>
          <p:nvSpPr>
            <p:cNvPr id="17" name="矩形 16">
              <a:extLst>
                <a:ext uri="{FF2B5EF4-FFF2-40B4-BE49-F238E27FC236}">
                  <a16:creationId xmlns:a16="http://schemas.microsoft.com/office/drawing/2014/main" id="{D5268021-1DE0-46B1-93A6-01F9EEB3753D}"/>
                </a:ext>
              </a:extLst>
            </p:cNvPr>
            <p:cNvSpPr/>
            <p:nvPr/>
          </p:nvSpPr>
          <p:spPr>
            <a:xfrm>
              <a:off x="7948384" y="3601963"/>
              <a:ext cx="3348038" cy="874407"/>
            </a:xfrm>
            <a:prstGeom prst="rect">
              <a:avLst/>
            </a:prstGeom>
          </p:spPr>
          <p:txBody>
            <a:bodyPr wrap="square">
              <a:spAutoFit/>
            </a:bodyPr>
            <a:lstStyle/>
            <a:p>
              <a:pPr algn="ctr" defTabSz="457167">
                <a:lnSpc>
                  <a:spcPct val="150000"/>
                </a:lnSpc>
                <a:defRPr/>
              </a:pPr>
              <a:r>
                <a:rPr lang="zh-CN" altLang="en-US" b="1" kern="0" dirty="0">
                  <a:solidFill>
                    <a:prstClr val="black">
                      <a:lumMod val="85000"/>
                      <a:lumOff val="15000"/>
                    </a:prstClr>
                  </a:solidFill>
                  <a:latin typeface="微软雅黑" panose="020B0503020204020204" pitchFamily="34" charset="-122"/>
                  <a:ea typeface="微软雅黑" panose="020B0503020204020204" pitchFamily="34" charset="-122"/>
                </a:rPr>
                <a:t>建成富强民主文明和谐美丽的社会主义现代化强国</a:t>
              </a:r>
            </a:p>
          </p:txBody>
        </p:sp>
      </p:grpSp>
      <p:grpSp>
        <p:nvGrpSpPr>
          <p:cNvPr id="23" name="组合 22">
            <a:extLst>
              <a:ext uri="{FF2B5EF4-FFF2-40B4-BE49-F238E27FC236}">
                <a16:creationId xmlns:a16="http://schemas.microsoft.com/office/drawing/2014/main" id="{5BEAC8EE-5C55-4F73-BFEE-FF1415829A42}"/>
              </a:ext>
            </a:extLst>
          </p:cNvPr>
          <p:cNvGrpSpPr/>
          <p:nvPr/>
        </p:nvGrpSpPr>
        <p:grpSpPr>
          <a:xfrm>
            <a:off x="4358514" y="3969906"/>
            <a:ext cx="3363050" cy="2343667"/>
            <a:chOff x="4462586" y="3808335"/>
            <a:chExt cx="3363049" cy="2343666"/>
          </a:xfrm>
        </p:grpSpPr>
        <p:grpSp>
          <p:nvGrpSpPr>
            <p:cNvPr id="25" name="组合 24">
              <a:extLst>
                <a:ext uri="{FF2B5EF4-FFF2-40B4-BE49-F238E27FC236}">
                  <a16:creationId xmlns:a16="http://schemas.microsoft.com/office/drawing/2014/main" id="{589965AF-3D73-41CB-A74B-755C84E45950}"/>
                </a:ext>
              </a:extLst>
            </p:cNvPr>
            <p:cNvGrpSpPr/>
            <p:nvPr/>
          </p:nvGrpSpPr>
          <p:grpSpPr>
            <a:xfrm>
              <a:off x="4462586" y="4416550"/>
              <a:ext cx="3363049" cy="1735451"/>
              <a:chOff x="4403725" y="4416550"/>
              <a:chExt cx="3363049" cy="1735451"/>
            </a:xfrm>
            <a:solidFill>
              <a:srgbClr val="ED7D31">
                <a:lumMod val="20000"/>
                <a:lumOff val="80000"/>
              </a:srgbClr>
            </a:solidFill>
            <a:effectLst>
              <a:outerShdw blurRad="76200" dir="13500000" sy="23000" kx="1200000" algn="br" rotWithShape="0">
                <a:prstClr val="black">
                  <a:alpha val="20000"/>
                </a:prstClr>
              </a:outerShdw>
            </a:effectLst>
          </p:grpSpPr>
          <p:sp>
            <p:nvSpPr>
              <p:cNvPr id="28" name="矩形 27">
                <a:extLst>
                  <a:ext uri="{FF2B5EF4-FFF2-40B4-BE49-F238E27FC236}">
                    <a16:creationId xmlns:a16="http://schemas.microsoft.com/office/drawing/2014/main" id="{1FC3A94B-8E44-49BB-A86F-D1509840C475}"/>
                  </a:ext>
                </a:extLst>
              </p:cNvPr>
              <p:cNvSpPr/>
              <p:nvPr/>
            </p:nvSpPr>
            <p:spPr>
              <a:xfrm>
                <a:off x="4406565" y="4416550"/>
                <a:ext cx="3360209" cy="1735451"/>
              </a:xfrm>
              <a:prstGeom prst="rect">
                <a:avLst/>
              </a:prstGeom>
              <a:solidFill>
                <a:srgbClr val="FDFEFA"/>
              </a:solidFill>
              <a:ln w="12700" cap="flat" cmpd="sng" algn="ctr">
                <a:noFill/>
                <a:prstDash val="solid"/>
                <a:miter lim="800000"/>
              </a:ln>
              <a:effectLst/>
            </p:spPr>
            <p:txBody>
              <a:bodyPr rtlCol="0" anchor="ctr"/>
              <a:lstStyle/>
              <a:p>
                <a:pPr algn="ctr" defTabSz="914400">
                  <a:defRPr/>
                </a:pPr>
                <a:endParaRPr lang="zh-CN" altLang="en-US" kern="0">
                  <a:solidFill>
                    <a:prstClr val="white"/>
                  </a:solidFill>
                  <a:latin typeface="等线"/>
                  <a:ea typeface="等线" panose="02010600030101010101" pitchFamily="2" charset="-122"/>
                </a:endParaRPr>
              </a:p>
            </p:txBody>
          </p:sp>
          <p:cxnSp>
            <p:nvCxnSpPr>
              <p:cNvPr id="29" name="直接连接符 28">
                <a:extLst>
                  <a:ext uri="{FF2B5EF4-FFF2-40B4-BE49-F238E27FC236}">
                    <a16:creationId xmlns:a16="http://schemas.microsoft.com/office/drawing/2014/main" id="{0E6B9FD5-8483-4179-A019-9A8CDFE664AC}"/>
                  </a:ext>
                </a:extLst>
              </p:cNvPr>
              <p:cNvCxnSpPr>
                <a:cxnSpLocks/>
              </p:cNvCxnSpPr>
              <p:nvPr/>
            </p:nvCxnSpPr>
            <p:spPr>
              <a:xfrm>
                <a:off x="4403725" y="4416550"/>
                <a:ext cx="3360208" cy="0"/>
              </a:xfrm>
              <a:prstGeom prst="line">
                <a:avLst/>
              </a:prstGeom>
              <a:grpFill/>
              <a:ln w="38100" cap="flat" cmpd="sng" algn="ctr">
                <a:solidFill>
                  <a:srgbClr val="C00000"/>
                </a:solidFill>
                <a:prstDash val="solid"/>
                <a:miter lim="800000"/>
              </a:ln>
              <a:effectLst/>
            </p:spPr>
          </p:cxnSp>
        </p:grpSp>
        <p:sp>
          <p:nvSpPr>
            <p:cNvPr id="26" name="矩形 25">
              <a:extLst>
                <a:ext uri="{FF2B5EF4-FFF2-40B4-BE49-F238E27FC236}">
                  <a16:creationId xmlns:a16="http://schemas.microsoft.com/office/drawing/2014/main" id="{7B92E017-5AFE-4BD3-BB6D-D51BDAF9B3F4}"/>
                </a:ext>
              </a:extLst>
            </p:cNvPr>
            <p:cNvSpPr/>
            <p:nvPr/>
          </p:nvSpPr>
          <p:spPr>
            <a:xfrm>
              <a:off x="4612326" y="3808335"/>
              <a:ext cx="1340432" cy="461665"/>
            </a:xfrm>
            <a:prstGeom prst="rect">
              <a:avLst/>
            </a:prstGeom>
          </p:spPr>
          <p:txBody>
            <a:bodyPr wrap="none">
              <a:spAutoFit/>
            </a:bodyPr>
            <a:lstStyle/>
            <a:p>
              <a:pPr algn="ctr" defTabSz="457167">
                <a:defRPr/>
              </a:pPr>
              <a:r>
                <a:rPr lang="zh-CN" altLang="en-US" sz="2400" b="1" kern="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b="1" kern="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2035</a:t>
              </a:r>
              <a:r>
                <a:rPr lang="zh-CN" altLang="en-US" sz="2400" b="1" kern="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年</a:t>
              </a:r>
            </a:p>
          </p:txBody>
        </p:sp>
        <p:sp>
          <p:nvSpPr>
            <p:cNvPr id="27" name="矩形 26">
              <a:extLst>
                <a:ext uri="{FF2B5EF4-FFF2-40B4-BE49-F238E27FC236}">
                  <a16:creationId xmlns:a16="http://schemas.microsoft.com/office/drawing/2014/main" id="{D888B44B-D13B-4B3C-8987-F942C74FD838}"/>
                </a:ext>
              </a:extLst>
            </p:cNvPr>
            <p:cNvSpPr/>
            <p:nvPr/>
          </p:nvSpPr>
          <p:spPr>
            <a:xfrm>
              <a:off x="4780778" y="4650515"/>
              <a:ext cx="2723822" cy="369332"/>
            </a:xfrm>
            <a:prstGeom prst="rect">
              <a:avLst/>
            </a:prstGeom>
          </p:spPr>
          <p:txBody>
            <a:bodyPr wrap="none">
              <a:spAutoFit/>
            </a:bodyPr>
            <a:lstStyle/>
            <a:p>
              <a:pPr algn="ctr" defTabSz="457167">
                <a:defRPr/>
              </a:pPr>
              <a:r>
                <a:rPr lang="zh-CN" altLang="en-US" b="1" kern="0" dirty="0">
                  <a:solidFill>
                    <a:prstClr val="black">
                      <a:lumMod val="85000"/>
                      <a:lumOff val="15000"/>
                    </a:prstClr>
                  </a:solidFill>
                  <a:latin typeface="微软雅黑" panose="020B0503020204020204" pitchFamily="34" charset="-122"/>
                  <a:ea typeface="微软雅黑" panose="020B0503020204020204" pitchFamily="34" charset="-122"/>
                </a:rPr>
                <a:t>基本实现社会主义现代化</a:t>
              </a:r>
            </a:p>
          </p:txBody>
        </p:sp>
      </p:grpSp>
      <p:grpSp>
        <p:nvGrpSpPr>
          <p:cNvPr id="30" name="组合 29">
            <a:extLst>
              <a:ext uri="{FF2B5EF4-FFF2-40B4-BE49-F238E27FC236}">
                <a16:creationId xmlns:a16="http://schemas.microsoft.com/office/drawing/2014/main" id="{2F90DF5D-19BB-4E67-A408-D4A0EC74511C}"/>
              </a:ext>
            </a:extLst>
          </p:cNvPr>
          <p:cNvGrpSpPr/>
          <p:nvPr/>
        </p:nvGrpSpPr>
        <p:grpSpPr>
          <a:xfrm>
            <a:off x="1524001" y="4812087"/>
            <a:ext cx="2755195" cy="1501487"/>
            <a:chOff x="1004398" y="4650515"/>
            <a:chExt cx="3378871" cy="1501486"/>
          </a:xfrm>
        </p:grpSpPr>
        <p:grpSp>
          <p:nvGrpSpPr>
            <p:cNvPr id="31" name="组合 30">
              <a:extLst>
                <a:ext uri="{FF2B5EF4-FFF2-40B4-BE49-F238E27FC236}">
                  <a16:creationId xmlns:a16="http://schemas.microsoft.com/office/drawing/2014/main" id="{77CF1AD8-44E6-4E56-9FE5-077C00B89B97}"/>
                </a:ext>
              </a:extLst>
            </p:cNvPr>
            <p:cNvGrpSpPr/>
            <p:nvPr/>
          </p:nvGrpSpPr>
          <p:grpSpPr>
            <a:xfrm>
              <a:off x="1004398" y="5237601"/>
              <a:ext cx="3378871" cy="914400"/>
              <a:chOff x="1037025" y="5237601"/>
              <a:chExt cx="3378871" cy="914400"/>
            </a:xfrm>
            <a:solidFill>
              <a:srgbClr val="ED7D31">
                <a:lumMod val="20000"/>
                <a:lumOff val="80000"/>
              </a:srgbClr>
            </a:solidFill>
            <a:effectLst>
              <a:outerShdw blurRad="76200" dir="13500000" sy="23000" kx="1200000" algn="br" rotWithShape="0">
                <a:prstClr val="black">
                  <a:alpha val="20000"/>
                </a:prstClr>
              </a:outerShdw>
            </a:effectLst>
          </p:grpSpPr>
          <p:sp>
            <p:nvSpPr>
              <p:cNvPr id="34" name="矩形 33">
                <a:extLst>
                  <a:ext uri="{FF2B5EF4-FFF2-40B4-BE49-F238E27FC236}">
                    <a16:creationId xmlns:a16="http://schemas.microsoft.com/office/drawing/2014/main" id="{1874D31A-D8DF-4C73-8210-9419C65756F9}"/>
                  </a:ext>
                </a:extLst>
              </p:cNvPr>
              <p:cNvSpPr/>
              <p:nvPr/>
            </p:nvSpPr>
            <p:spPr>
              <a:xfrm>
                <a:off x="1037025" y="5237601"/>
                <a:ext cx="3360209" cy="914400"/>
              </a:xfrm>
              <a:prstGeom prst="rect">
                <a:avLst/>
              </a:prstGeom>
              <a:solidFill>
                <a:srgbClr val="FDFEFA"/>
              </a:solidFill>
              <a:ln w="12700" cap="flat" cmpd="sng" algn="ctr">
                <a:noFill/>
                <a:prstDash val="solid"/>
                <a:miter lim="800000"/>
              </a:ln>
              <a:effectLst/>
            </p:spPr>
            <p:txBody>
              <a:bodyPr rtlCol="0" anchor="ctr"/>
              <a:lstStyle/>
              <a:p>
                <a:pPr algn="ctr" defTabSz="914400">
                  <a:defRPr/>
                </a:pPr>
                <a:endParaRPr lang="zh-CN" altLang="en-US" kern="0" dirty="0">
                  <a:solidFill>
                    <a:prstClr val="white"/>
                  </a:solidFill>
                  <a:latin typeface="等线"/>
                  <a:ea typeface="等线" panose="02010600030101010101" pitchFamily="2" charset="-122"/>
                </a:endParaRPr>
              </a:p>
            </p:txBody>
          </p:sp>
          <p:cxnSp>
            <p:nvCxnSpPr>
              <p:cNvPr id="35" name="直接连接符 34">
                <a:extLst>
                  <a:ext uri="{FF2B5EF4-FFF2-40B4-BE49-F238E27FC236}">
                    <a16:creationId xmlns:a16="http://schemas.microsoft.com/office/drawing/2014/main" id="{7960EB87-6C97-41A6-B7E0-77BC4131D444}"/>
                  </a:ext>
                </a:extLst>
              </p:cNvPr>
              <p:cNvCxnSpPr>
                <a:cxnSpLocks/>
              </p:cNvCxnSpPr>
              <p:nvPr/>
            </p:nvCxnSpPr>
            <p:spPr>
              <a:xfrm>
                <a:off x="1055688" y="5245977"/>
                <a:ext cx="3360208" cy="0"/>
              </a:xfrm>
              <a:prstGeom prst="line">
                <a:avLst/>
              </a:prstGeom>
              <a:grpFill/>
              <a:ln w="38100" cap="flat" cmpd="sng" algn="ctr">
                <a:solidFill>
                  <a:srgbClr val="C00000"/>
                </a:solidFill>
                <a:prstDash val="solid"/>
                <a:miter lim="800000"/>
              </a:ln>
              <a:effectLst/>
            </p:spPr>
          </p:cxnSp>
        </p:grpSp>
        <p:sp>
          <p:nvSpPr>
            <p:cNvPr id="32" name="矩形 31">
              <a:extLst>
                <a:ext uri="{FF2B5EF4-FFF2-40B4-BE49-F238E27FC236}">
                  <a16:creationId xmlns:a16="http://schemas.microsoft.com/office/drawing/2014/main" id="{041C832B-4865-473C-BF2D-8AF610970928}"/>
                </a:ext>
              </a:extLst>
            </p:cNvPr>
            <p:cNvSpPr/>
            <p:nvPr/>
          </p:nvSpPr>
          <p:spPr>
            <a:xfrm>
              <a:off x="1593093" y="4650515"/>
              <a:ext cx="1531803" cy="461665"/>
            </a:xfrm>
            <a:prstGeom prst="rect">
              <a:avLst/>
            </a:prstGeom>
          </p:spPr>
          <p:txBody>
            <a:bodyPr wrap="none">
              <a:spAutoFit/>
            </a:bodyPr>
            <a:lstStyle/>
            <a:p>
              <a:pPr algn="ctr" defTabSz="457167">
                <a:defRPr/>
              </a:pPr>
              <a:r>
                <a:rPr lang="en-US" altLang="zh-CN" sz="2400" b="1" kern="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2020</a:t>
              </a:r>
              <a:r>
                <a:rPr lang="zh-CN" altLang="en-US" sz="2400" b="1" kern="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年</a:t>
              </a:r>
            </a:p>
          </p:txBody>
        </p:sp>
        <p:sp>
          <p:nvSpPr>
            <p:cNvPr id="33" name="矩形 32">
              <a:extLst>
                <a:ext uri="{FF2B5EF4-FFF2-40B4-BE49-F238E27FC236}">
                  <a16:creationId xmlns:a16="http://schemas.microsoft.com/office/drawing/2014/main" id="{53016044-2140-4E45-86AC-942ECF836A40}"/>
                </a:ext>
              </a:extLst>
            </p:cNvPr>
            <p:cNvSpPr/>
            <p:nvPr/>
          </p:nvSpPr>
          <p:spPr>
            <a:xfrm>
              <a:off x="1502803" y="5428215"/>
              <a:ext cx="2491143" cy="369332"/>
            </a:xfrm>
            <a:prstGeom prst="rect">
              <a:avLst/>
            </a:prstGeom>
          </p:spPr>
          <p:txBody>
            <a:bodyPr wrap="none">
              <a:spAutoFit/>
            </a:bodyPr>
            <a:lstStyle/>
            <a:p>
              <a:pPr defTabSz="457167">
                <a:defRPr/>
              </a:pPr>
              <a:r>
                <a:rPr lang="zh-CN" altLang="en-US" b="1" kern="0" dirty="0">
                  <a:solidFill>
                    <a:prstClr val="black">
                      <a:lumMod val="85000"/>
                      <a:lumOff val="15000"/>
                    </a:prstClr>
                  </a:solidFill>
                  <a:latin typeface="微软雅黑" panose="020B0503020204020204" pitchFamily="34" charset="-122"/>
                  <a:ea typeface="微软雅黑" panose="020B0503020204020204" pitchFamily="34" charset="-122"/>
                </a:rPr>
                <a:t>全面建成小康社会</a:t>
              </a:r>
            </a:p>
          </p:txBody>
        </p:sp>
      </p:grpSp>
    </p:spTree>
    <p:extLst>
      <p:ext uri="{BB962C8B-B14F-4D97-AF65-F5344CB8AC3E}">
        <p14:creationId xmlns:p14="http://schemas.microsoft.com/office/powerpoint/2010/main" val="75142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950"/>
                            </p:stCondLst>
                            <p:childTnLst>
                              <p:par>
                                <p:cTn id="9" presetID="22" presetClass="entr" presetSubtype="4"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500"/>
                                        <p:tgtEl>
                                          <p:spTgt spid="11"/>
                                        </p:tgtEl>
                                      </p:cBhvr>
                                    </p:animEffect>
                                  </p:childTnLst>
                                </p:cTn>
                              </p:par>
                            </p:childTnLst>
                          </p:cTn>
                        </p:par>
                        <p:par>
                          <p:cTn id="12" fill="hold">
                            <p:stCondLst>
                              <p:cond delay="1450"/>
                            </p:stCondLst>
                            <p:childTnLst>
                              <p:par>
                                <p:cTn id="13" presetID="2" presetClass="entr" presetSubtype="4"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1950"/>
                            </p:stCondLst>
                            <p:childTnLst>
                              <p:par>
                                <p:cTn id="18" presetID="2" presetClass="entr" presetSubtype="4" fill="hold" nodeType="after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childTnLst>
                          </p:cTn>
                        </p:par>
                        <p:par>
                          <p:cTn id="22" fill="hold">
                            <p:stCondLst>
                              <p:cond delay="2450"/>
                            </p:stCondLst>
                            <p:childTnLst>
                              <p:par>
                                <p:cTn id="23" presetID="2" presetClass="entr" presetSubtype="4"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EDD6D84-6FCE-4277-B40F-632DDEE6DF50}"/>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Lst>
          </a:blip>
          <a:srcRect b="7394"/>
          <a:stretch>
            <a:fillRect/>
          </a:stretch>
        </p:blipFill>
        <p:spPr>
          <a:xfrm>
            <a:off x="0" y="0"/>
            <a:ext cx="12191980" cy="6858000"/>
          </a:xfrm>
          <a:prstGeom prst="rect">
            <a:avLst/>
          </a:prstGeom>
        </p:spPr>
      </p:pic>
      <p:sp>
        <p:nvSpPr>
          <p:cNvPr id="4" name="矩形 3">
            <a:extLst>
              <a:ext uri="{FF2B5EF4-FFF2-40B4-BE49-F238E27FC236}">
                <a16:creationId xmlns:a16="http://schemas.microsoft.com/office/drawing/2014/main" id="{CD3FA472-9C56-4A77-8A99-B3CFCE32E2A7}"/>
              </a:ext>
            </a:extLst>
          </p:cNvPr>
          <p:cNvSpPr/>
          <p:nvPr/>
        </p:nvSpPr>
        <p:spPr>
          <a:xfrm flipH="1">
            <a:off x="-1" y="0"/>
            <a:ext cx="12221845" cy="6858000"/>
          </a:xfrm>
          <a:prstGeom prst="rect">
            <a:avLst/>
          </a:prstGeom>
          <a:gradFill>
            <a:gsLst>
              <a:gs pos="0">
                <a:srgbClr val="C00000"/>
              </a:gs>
              <a:gs pos="58000">
                <a:srgbClr val="BE1818"/>
              </a:gs>
              <a:gs pos="100000">
                <a:srgbClr val="FFFFFF">
                  <a:alpha val="48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dirty="0">
              <a:solidFill>
                <a:prstClr val="white"/>
              </a:solidFill>
              <a:latin typeface="等线" panose="02010600030101010101" charset="-122"/>
              <a:ea typeface="等线" panose="02010600030101010101" charset="-122"/>
            </a:endParaRPr>
          </a:p>
        </p:txBody>
      </p:sp>
      <p:sp>
        <p:nvSpPr>
          <p:cNvPr id="5" name="文本框 4">
            <a:extLst>
              <a:ext uri="{FF2B5EF4-FFF2-40B4-BE49-F238E27FC236}">
                <a16:creationId xmlns:a16="http://schemas.microsoft.com/office/drawing/2014/main" id="{4D87F3F5-13C3-4AB2-8A7A-CAE6416B6C86}"/>
              </a:ext>
            </a:extLst>
          </p:cNvPr>
          <p:cNvSpPr txBox="1"/>
          <p:nvPr/>
        </p:nvSpPr>
        <p:spPr>
          <a:xfrm>
            <a:off x="569509" y="2307467"/>
            <a:ext cx="10904903" cy="707886"/>
          </a:xfrm>
          <a:prstGeom prst="rect">
            <a:avLst/>
          </a:prstGeom>
          <a:noFill/>
        </p:spPr>
        <p:txBody>
          <a:bodyPr wrap="square" rtlCol="0">
            <a:spAutoFit/>
          </a:bodyPr>
          <a:lstStyle/>
          <a:p>
            <a:pPr algn="ctr"/>
            <a:r>
              <a:rPr lang="zh-CN" altLang="en-US" sz="4000" b="1" dirty="0">
                <a:solidFill>
                  <a:prstClr val="white"/>
                </a:solidFill>
                <a:latin typeface="微软雅黑" panose="020B0503020204020204" pitchFamily="34" charset="-122"/>
                <a:ea typeface="微软雅黑" panose="020B0503020204020204" pitchFamily="34" charset="-122"/>
              </a:rPr>
              <a:t>一、期末考查事宜说明</a:t>
            </a:r>
          </a:p>
        </p:txBody>
      </p:sp>
      <p:cxnSp>
        <p:nvCxnSpPr>
          <p:cNvPr id="6" name="直接连接符 5">
            <a:extLst>
              <a:ext uri="{FF2B5EF4-FFF2-40B4-BE49-F238E27FC236}">
                <a16:creationId xmlns:a16="http://schemas.microsoft.com/office/drawing/2014/main" id="{469FC3A6-FC67-4114-A681-7B07B4BF3C94}"/>
              </a:ext>
            </a:extLst>
          </p:cNvPr>
          <p:cNvCxnSpPr>
            <a:cxnSpLocks/>
          </p:cNvCxnSpPr>
          <p:nvPr/>
        </p:nvCxnSpPr>
        <p:spPr>
          <a:xfrm>
            <a:off x="2121031" y="3206055"/>
            <a:ext cx="7937369" cy="0"/>
          </a:xfrm>
          <a:prstGeom prst="line">
            <a:avLst/>
          </a:prstGeom>
          <a:noFill/>
          <a:ln w="6350" cap="flat" cmpd="sng" algn="ctr">
            <a:solidFill>
              <a:sysClr val="window" lastClr="FFFFFF"/>
            </a:solidFill>
            <a:prstDash val="solid"/>
            <a:miter lim="800000"/>
          </a:ln>
          <a:effectLst/>
        </p:spPr>
      </p:cxnSp>
    </p:spTree>
    <p:extLst>
      <p:ext uri="{BB962C8B-B14F-4D97-AF65-F5344CB8AC3E}">
        <p14:creationId xmlns:p14="http://schemas.microsoft.com/office/powerpoint/2010/main" val="2606983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3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300"/>
                            </p:stCondLst>
                            <p:childTnLst>
                              <p:par>
                                <p:cTn id="10" presetID="42"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2192000" cy="598990"/>
          </a:xfrm>
          <a:prstGeom prst="rect">
            <a:avLst/>
          </a:prstGeom>
          <a:solidFill>
            <a:srgbClr val="C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a:ea typeface="等线" panose="02010600030101010101" pitchFamily="2" charset="-122"/>
            </a:endParaRPr>
          </a:p>
        </p:txBody>
      </p:sp>
      <p:sp>
        <p:nvSpPr>
          <p:cNvPr id="10" name="文本框 9"/>
          <p:cNvSpPr txBox="1"/>
          <p:nvPr/>
        </p:nvSpPr>
        <p:spPr>
          <a:xfrm>
            <a:off x="772256" y="-7012"/>
            <a:ext cx="7229475" cy="525657"/>
          </a:xfrm>
          <a:prstGeom prst="rect">
            <a:avLst/>
          </a:prstGeom>
          <a:noFill/>
          <a:ln w="9525">
            <a:noFill/>
          </a:ln>
        </p:spPr>
        <p:txBody>
          <a:bodyPr wrap="square">
            <a:spAutoFit/>
          </a:bodyPr>
          <a:lstStyle/>
          <a:p>
            <a:pPr defTabSz="685800">
              <a:lnSpc>
                <a:spcPct val="130000"/>
              </a:lnSpc>
              <a:defRPr/>
            </a:pPr>
            <a:r>
              <a:rPr lang="zh-CN" altLang="en-US" sz="2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二、复习串讲</a:t>
            </a:r>
            <a:endParaRPr lang="zh-CN" altLang="en-US" sz="21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任意多边形 4">
            <a:extLst>
              <a:ext uri="{FF2B5EF4-FFF2-40B4-BE49-F238E27FC236}">
                <a16:creationId xmlns:a16="http://schemas.microsoft.com/office/drawing/2014/main" id="{6C5A4201-4461-4C22-B084-30D77D3D3F4A}"/>
              </a:ext>
            </a:extLst>
          </p:cNvPr>
          <p:cNvSpPr/>
          <p:nvPr/>
        </p:nvSpPr>
        <p:spPr>
          <a:xfrm rot="5400000">
            <a:off x="404627" y="141857"/>
            <a:ext cx="203254" cy="26282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srgbClr val="C00000"/>
              </a:solidFill>
              <a:latin typeface="等线"/>
              <a:ea typeface="等线" panose="02010600030101010101" pitchFamily="2" charset="-122"/>
            </a:endParaRPr>
          </a:p>
        </p:txBody>
      </p:sp>
      <p:grpSp>
        <p:nvGrpSpPr>
          <p:cNvPr id="20" name="组合 19">
            <a:extLst>
              <a:ext uri="{FF2B5EF4-FFF2-40B4-BE49-F238E27FC236}">
                <a16:creationId xmlns:a16="http://schemas.microsoft.com/office/drawing/2014/main" id="{810B1EA8-FBAB-4DF7-B293-23A01F036D66}"/>
              </a:ext>
            </a:extLst>
          </p:cNvPr>
          <p:cNvGrpSpPr/>
          <p:nvPr/>
        </p:nvGrpSpPr>
        <p:grpSpPr>
          <a:xfrm>
            <a:off x="9865015" y="148773"/>
            <a:ext cx="2085596" cy="333740"/>
            <a:chOff x="9214564" y="259947"/>
            <a:chExt cx="2780795" cy="444987"/>
          </a:xfrm>
        </p:grpSpPr>
        <p:sp>
          <p:nvSpPr>
            <p:cNvPr id="21" name="文本框 39">
              <a:extLst>
                <a:ext uri="{FF2B5EF4-FFF2-40B4-BE49-F238E27FC236}">
                  <a16:creationId xmlns:a16="http://schemas.microsoft.com/office/drawing/2014/main" id="{AD0F4531-DB02-47ED-A9C7-A2D04BB8FA28}"/>
                </a:ext>
              </a:extLst>
            </p:cNvPr>
            <p:cNvSpPr txBox="1"/>
            <p:nvPr/>
          </p:nvSpPr>
          <p:spPr>
            <a:xfrm>
              <a:off x="9214564" y="259947"/>
              <a:ext cx="2780795" cy="444987"/>
            </a:xfrm>
            <a:prstGeom prst="rect">
              <a:avLst/>
            </a:prstGeom>
            <a:noFill/>
          </p:spPr>
          <p:txBody>
            <a:bodyPr wrap="square" lIns="79052" tIns="39526" rIns="79052" bIns="39526">
              <a:spAutoFit/>
            </a:bodyPr>
            <a:lstStyle/>
            <a:p>
              <a:pPr algn="r" defTabSz="790575">
                <a:defRPr/>
              </a:pPr>
              <a:r>
                <a:rPr lang="zh-CN" altLang="en-US" sz="1050" b="1" spc="75" dirty="0">
                  <a:solidFill>
                    <a:prstClr val="white"/>
                  </a:solidFill>
                  <a:latin typeface="微软雅黑" panose="020B0503020204020204" pitchFamily="34" charset="-122"/>
                  <a:ea typeface="微软雅黑" panose="020B0503020204020204" pitchFamily="34" charset="-122"/>
                </a:rPr>
                <a:t>马克思主义学院</a:t>
              </a:r>
              <a:endParaRPr lang="en-US" altLang="zh-CN" sz="1050" b="1" spc="75" dirty="0">
                <a:solidFill>
                  <a:prstClr val="white"/>
                </a:solidFill>
                <a:latin typeface="微软雅黑" panose="020B0503020204020204" pitchFamily="34" charset="-122"/>
                <a:ea typeface="微软雅黑" panose="020B0503020204020204" pitchFamily="34" charset="-122"/>
              </a:endParaRPr>
            </a:p>
            <a:p>
              <a:pPr algn="r" defTabSz="790575">
                <a:defRPr/>
              </a:pPr>
              <a:r>
                <a:rPr lang="en-US" altLang="zh-CN" sz="600" spc="75"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SCHOOL OF MARXISM</a:t>
              </a:r>
              <a:endParaRPr lang="zh-CN" altLang="en-US" sz="450" spc="75"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2" name="直接连接符 21">
              <a:extLst>
                <a:ext uri="{FF2B5EF4-FFF2-40B4-BE49-F238E27FC236}">
                  <a16:creationId xmlns:a16="http://schemas.microsoft.com/office/drawing/2014/main" id="{9D877EF9-A06F-4FB5-A85B-D7CA6530F93E}"/>
                </a:ext>
              </a:extLst>
            </p:cNvPr>
            <p:cNvCxnSpPr/>
            <p:nvPr/>
          </p:nvCxnSpPr>
          <p:spPr bwMode="auto">
            <a:xfrm flipH="1">
              <a:off x="10387614" y="263612"/>
              <a:ext cx="1" cy="378794"/>
            </a:xfrm>
            <a:prstGeom prst="line">
              <a:avLst/>
            </a:prstGeom>
            <a:solidFill>
              <a:schemeClr val="accent1"/>
            </a:solidFill>
            <a:ln w="38100" cap="flat" cmpd="sng" algn="ctr">
              <a:solidFill>
                <a:schemeClr val="bg1"/>
              </a:solidFill>
              <a:prstDash val="solid"/>
              <a:round/>
              <a:headEnd type="none" w="med" len="med"/>
              <a:tailEnd type="none" w="med" len="med"/>
            </a:ln>
          </p:spPr>
        </p:cxnSp>
      </p:grpSp>
      <p:pic>
        <p:nvPicPr>
          <p:cNvPr id="24" name="图片 23">
            <a:extLst>
              <a:ext uri="{FF2B5EF4-FFF2-40B4-BE49-F238E27FC236}">
                <a16:creationId xmlns:a16="http://schemas.microsoft.com/office/drawing/2014/main" id="{74789299-248E-474D-82E2-552D83681709}"/>
              </a:ext>
            </a:extLst>
          </p:cNvPr>
          <p:cNvPicPr>
            <a:picLocks noChangeAspect="1"/>
          </p:cNvPicPr>
          <p:nvPr/>
        </p:nvPicPr>
        <p:blipFill>
          <a:blip r:embed="rId3" cstate="print"/>
          <a:stretch>
            <a:fillRect/>
          </a:stretch>
        </p:blipFill>
        <p:spPr>
          <a:xfrm>
            <a:off x="9093813" y="56529"/>
            <a:ext cx="1650991" cy="462116"/>
          </a:xfrm>
          <a:prstGeom prst="rect">
            <a:avLst/>
          </a:prstGeom>
        </p:spPr>
      </p:pic>
      <p:sp>
        <p:nvSpPr>
          <p:cNvPr id="9" name="TextBox 2">
            <a:extLst>
              <a:ext uri="{FF2B5EF4-FFF2-40B4-BE49-F238E27FC236}">
                <a16:creationId xmlns:a16="http://schemas.microsoft.com/office/drawing/2014/main" id="{B7E08411-3D0A-4082-A9D2-29C775E904B2}"/>
              </a:ext>
            </a:extLst>
          </p:cNvPr>
          <p:cNvSpPr txBox="1">
            <a:spLocks noChangeArrowheads="1"/>
          </p:cNvSpPr>
          <p:nvPr/>
        </p:nvSpPr>
        <p:spPr bwMode="auto">
          <a:xfrm>
            <a:off x="374840" y="868341"/>
            <a:ext cx="7150339" cy="523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nchor="ctr">
            <a:spAutoFit/>
          </a:bodyPr>
          <a:lstStyle>
            <a:lvl1pPr marL="285750" indent="-285750"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13700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18272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22844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27416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marL="0" indent="0" algn="ctr" fontAlgn="base">
              <a:spcBef>
                <a:spcPct val="0"/>
              </a:spcBef>
              <a:spcAft>
                <a:spcPct val="0"/>
              </a:spcAft>
            </a:pPr>
            <a:r>
              <a:rPr lang="en-US" altLang="zh-CN" sz="2800" b="1" dirty="0">
                <a:solidFill>
                  <a:srgbClr val="3E3A3A">
                    <a:lumMod val="75000"/>
                  </a:srgbClr>
                </a:solidFill>
                <a:latin typeface="微软雅黑" panose="020B0503020204020204" pitchFamily="34" charset="-122"/>
                <a:ea typeface="微软雅黑" panose="020B0503020204020204" pitchFamily="34" charset="-122"/>
              </a:rPr>
              <a:t>10.</a:t>
            </a:r>
            <a:r>
              <a:rPr lang="zh-CN" altLang="en-US" sz="2800" b="1" dirty="0">
                <a:solidFill>
                  <a:srgbClr val="3E3A3A">
                    <a:lumMod val="75000"/>
                  </a:srgbClr>
                </a:solidFill>
                <a:latin typeface="微软雅黑" panose="020B0503020204020204" pitchFamily="34" charset="-122"/>
                <a:ea typeface="微软雅黑" panose="020B0503020204020204" pitchFamily="34" charset="-122"/>
              </a:rPr>
              <a:t>新发展阶段、新发展理念、新发展格局</a:t>
            </a:r>
          </a:p>
        </p:txBody>
      </p:sp>
      <p:pic>
        <p:nvPicPr>
          <p:cNvPr id="11" name="Picture 2" descr="C:\Users\dell\Desktop\【备课材料】十四五规划\十四五规划如何制定的.jpeg">
            <a:extLst>
              <a:ext uri="{FF2B5EF4-FFF2-40B4-BE49-F238E27FC236}">
                <a16:creationId xmlns:a16="http://schemas.microsoft.com/office/drawing/2014/main" id="{E1040F64-27A9-4364-85C2-E59390E199C9}"/>
              </a:ext>
            </a:extLst>
          </p:cNvPr>
          <p:cNvPicPr>
            <a:picLocks noChangeAspect="1" noChangeArrowheads="1"/>
          </p:cNvPicPr>
          <p:nvPr/>
        </p:nvPicPr>
        <p:blipFill>
          <a:blip r:embed="rId4"/>
          <a:srcRect l="3756" t="85841" r="5510" b="5262"/>
          <a:stretch>
            <a:fillRect/>
          </a:stretch>
        </p:blipFill>
        <p:spPr bwMode="auto">
          <a:xfrm>
            <a:off x="1540930" y="1760842"/>
            <a:ext cx="8762567" cy="45037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2760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2192000" cy="598990"/>
          </a:xfrm>
          <a:prstGeom prst="rect">
            <a:avLst/>
          </a:prstGeom>
          <a:solidFill>
            <a:srgbClr val="C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a:ea typeface="等线" panose="02010600030101010101" pitchFamily="2" charset="-122"/>
            </a:endParaRPr>
          </a:p>
        </p:txBody>
      </p:sp>
      <p:sp>
        <p:nvSpPr>
          <p:cNvPr id="10" name="文本框 9"/>
          <p:cNvSpPr txBox="1"/>
          <p:nvPr/>
        </p:nvSpPr>
        <p:spPr>
          <a:xfrm>
            <a:off x="772256" y="-7012"/>
            <a:ext cx="7229475" cy="525657"/>
          </a:xfrm>
          <a:prstGeom prst="rect">
            <a:avLst/>
          </a:prstGeom>
          <a:noFill/>
          <a:ln w="9525">
            <a:noFill/>
          </a:ln>
        </p:spPr>
        <p:txBody>
          <a:bodyPr wrap="square">
            <a:spAutoFit/>
          </a:bodyPr>
          <a:lstStyle/>
          <a:p>
            <a:pPr defTabSz="685800">
              <a:lnSpc>
                <a:spcPct val="130000"/>
              </a:lnSpc>
              <a:defRPr/>
            </a:pPr>
            <a:r>
              <a:rPr lang="zh-CN" altLang="en-US" sz="2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二、复习串讲</a:t>
            </a:r>
            <a:endParaRPr lang="zh-CN" altLang="en-US" sz="21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任意多边形 4">
            <a:extLst>
              <a:ext uri="{FF2B5EF4-FFF2-40B4-BE49-F238E27FC236}">
                <a16:creationId xmlns:a16="http://schemas.microsoft.com/office/drawing/2014/main" id="{6C5A4201-4461-4C22-B084-30D77D3D3F4A}"/>
              </a:ext>
            </a:extLst>
          </p:cNvPr>
          <p:cNvSpPr/>
          <p:nvPr/>
        </p:nvSpPr>
        <p:spPr>
          <a:xfrm rot="5400000">
            <a:off x="404627" y="141857"/>
            <a:ext cx="203254" cy="26282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srgbClr val="C00000"/>
              </a:solidFill>
              <a:latin typeface="等线"/>
              <a:ea typeface="等线" panose="02010600030101010101" pitchFamily="2" charset="-122"/>
            </a:endParaRPr>
          </a:p>
        </p:txBody>
      </p:sp>
      <p:grpSp>
        <p:nvGrpSpPr>
          <p:cNvPr id="20" name="组合 19">
            <a:extLst>
              <a:ext uri="{FF2B5EF4-FFF2-40B4-BE49-F238E27FC236}">
                <a16:creationId xmlns:a16="http://schemas.microsoft.com/office/drawing/2014/main" id="{810B1EA8-FBAB-4DF7-B293-23A01F036D66}"/>
              </a:ext>
            </a:extLst>
          </p:cNvPr>
          <p:cNvGrpSpPr/>
          <p:nvPr/>
        </p:nvGrpSpPr>
        <p:grpSpPr>
          <a:xfrm>
            <a:off x="9865015" y="148773"/>
            <a:ext cx="2085596" cy="333740"/>
            <a:chOff x="9214564" y="259947"/>
            <a:chExt cx="2780795" cy="444987"/>
          </a:xfrm>
        </p:grpSpPr>
        <p:sp>
          <p:nvSpPr>
            <p:cNvPr id="21" name="文本框 39">
              <a:extLst>
                <a:ext uri="{FF2B5EF4-FFF2-40B4-BE49-F238E27FC236}">
                  <a16:creationId xmlns:a16="http://schemas.microsoft.com/office/drawing/2014/main" id="{AD0F4531-DB02-47ED-A9C7-A2D04BB8FA28}"/>
                </a:ext>
              </a:extLst>
            </p:cNvPr>
            <p:cNvSpPr txBox="1"/>
            <p:nvPr/>
          </p:nvSpPr>
          <p:spPr>
            <a:xfrm>
              <a:off x="9214564" y="259947"/>
              <a:ext cx="2780795" cy="444987"/>
            </a:xfrm>
            <a:prstGeom prst="rect">
              <a:avLst/>
            </a:prstGeom>
            <a:noFill/>
          </p:spPr>
          <p:txBody>
            <a:bodyPr wrap="square" lIns="79052" tIns="39526" rIns="79052" bIns="39526">
              <a:spAutoFit/>
            </a:bodyPr>
            <a:lstStyle/>
            <a:p>
              <a:pPr algn="r" defTabSz="790575">
                <a:defRPr/>
              </a:pPr>
              <a:r>
                <a:rPr lang="zh-CN" altLang="en-US" sz="1050" b="1" spc="75" dirty="0">
                  <a:solidFill>
                    <a:prstClr val="white"/>
                  </a:solidFill>
                  <a:latin typeface="微软雅黑" panose="020B0503020204020204" pitchFamily="34" charset="-122"/>
                  <a:ea typeface="微软雅黑" panose="020B0503020204020204" pitchFamily="34" charset="-122"/>
                </a:rPr>
                <a:t>马克思主义学院</a:t>
              </a:r>
              <a:endParaRPr lang="en-US" altLang="zh-CN" sz="1050" b="1" spc="75" dirty="0">
                <a:solidFill>
                  <a:prstClr val="white"/>
                </a:solidFill>
                <a:latin typeface="微软雅黑" panose="020B0503020204020204" pitchFamily="34" charset="-122"/>
                <a:ea typeface="微软雅黑" panose="020B0503020204020204" pitchFamily="34" charset="-122"/>
              </a:endParaRPr>
            </a:p>
            <a:p>
              <a:pPr algn="r" defTabSz="790575">
                <a:defRPr/>
              </a:pPr>
              <a:r>
                <a:rPr lang="en-US" altLang="zh-CN" sz="600" spc="75"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SCHOOL OF MARXISM</a:t>
              </a:r>
              <a:endParaRPr lang="zh-CN" altLang="en-US" sz="450" spc="75"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2" name="直接连接符 21">
              <a:extLst>
                <a:ext uri="{FF2B5EF4-FFF2-40B4-BE49-F238E27FC236}">
                  <a16:creationId xmlns:a16="http://schemas.microsoft.com/office/drawing/2014/main" id="{9D877EF9-A06F-4FB5-A85B-D7CA6530F93E}"/>
                </a:ext>
              </a:extLst>
            </p:cNvPr>
            <p:cNvCxnSpPr/>
            <p:nvPr/>
          </p:nvCxnSpPr>
          <p:spPr bwMode="auto">
            <a:xfrm flipH="1">
              <a:off x="10387614" y="263612"/>
              <a:ext cx="1" cy="378794"/>
            </a:xfrm>
            <a:prstGeom prst="line">
              <a:avLst/>
            </a:prstGeom>
            <a:solidFill>
              <a:schemeClr val="accent1"/>
            </a:solidFill>
            <a:ln w="38100" cap="flat" cmpd="sng" algn="ctr">
              <a:solidFill>
                <a:schemeClr val="bg1"/>
              </a:solidFill>
              <a:prstDash val="solid"/>
              <a:round/>
              <a:headEnd type="none" w="med" len="med"/>
              <a:tailEnd type="none" w="med" len="med"/>
            </a:ln>
          </p:spPr>
        </p:cxnSp>
      </p:grpSp>
      <p:pic>
        <p:nvPicPr>
          <p:cNvPr id="24" name="图片 23">
            <a:extLst>
              <a:ext uri="{FF2B5EF4-FFF2-40B4-BE49-F238E27FC236}">
                <a16:creationId xmlns:a16="http://schemas.microsoft.com/office/drawing/2014/main" id="{74789299-248E-474D-82E2-552D83681709}"/>
              </a:ext>
            </a:extLst>
          </p:cNvPr>
          <p:cNvPicPr>
            <a:picLocks noChangeAspect="1"/>
          </p:cNvPicPr>
          <p:nvPr/>
        </p:nvPicPr>
        <p:blipFill>
          <a:blip r:embed="rId3" cstate="print"/>
          <a:stretch>
            <a:fillRect/>
          </a:stretch>
        </p:blipFill>
        <p:spPr>
          <a:xfrm>
            <a:off x="9093813" y="56529"/>
            <a:ext cx="1650991" cy="462116"/>
          </a:xfrm>
          <a:prstGeom prst="rect">
            <a:avLst/>
          </a:prstGeom>
        </p:spPr>
      </p:pic>
      <p:sp>
        <p:nvSpPr>
          <p:cNvPr id="12" name="TextBox 11">
            <a:extLst>
              <a:ext uri="{FF2B5EF4-FFF2-40B4-BE49-F238E27FC236}">
                <a16:creationId xmlns:a16="http://schemas.microsoft.com/office/drawing/2014/main" id="{556A9CBF-B879-414F-941C-DF246FF57E99}"/>
              </a:ext>
            </a:extLst>
          </p:cNvPr>
          <p:cNvSpPr txBox="1"/>
          <p:nvPr/>
        </p:nvSpPr>
        <p:spPr>
          <a:xfrm>
            <a:off x="772256" y="966787"/>
            <a:ext cx="10153410" cy="3951210"/>
          </a:xfrm>
          <a:prstGeom prst="rect">
            <a:avLst/>
          </a:prstGeom>
          <a:noFill/>
          <a:ln w="9525">
            <a:noFill/>
          </a:ln>
        </p:spPr>
        <p:txBody>
          <a:bodyPr wrap="square" rtlCol="0">
            <a:spAutoFit/>
          </a:bodyPr>
          <a:lstStyle/>
          <a:p>
            <a:pPr>
              <a:lnSpc>
                <a:spcPct val="150000"/>
              </a:lnSpc>
            </a:pPr>
            <a:r>
              <a:rPr lang="zh-CN" altLang="en-US" sz="2600" b="1" dirty="0">
                <a:solidFill>
                  <a:srgbClr val="C00000"/>
                </a:solidFill>
                <a:latin typeface="微软雅黑" pitchFamily="34" charset="-122"/>
                <a:ea typeface="微软雅黑" pitchFamily="34" charset="-122"/>
              </a:rPr>
              <a:t>新发展阶段</a:t>
            </a:r>
            <a:endParaRPr lang="en-US" altLang="zh-CN" sz="2600" b="1" dirty="0">
              <a:solidFill>
                <a:srgbClr val="C00000"/>
              </a:solidFill>
              <a:latin typeface="微软雅黑" pitchFamily="34" charset="-122"/>
              <a:ea typeface="微软雅黑" pitchFamily="34" charset="-122"/>
            </a:endParaRPr>
          </a:p>
          <a:p>
            <a:pPr>
              <a:lnSpc>
                <a:spcPct val="150000"/>
              </a:lnSpc>
            </a:pPr>
            <a:r>
              <a:rPr lang="zh-CN" altLang="en-US" sz="2300" b="1" dirty="0">
                <a:solidFill>
                  <a:schemeClr val="accent1">
                    <a:lumMod val="50000"/>
                  </a:schemeClr>
                </a:solidFill>
                <a:latin typeface="楷体" pitchFamily="49" charset="-122"/>
                <a:ea typeface="楷体" pitchFamily="49" charset="-122"/>
              </a:rPr>
              <a:t>    </a:t>
            </a:r>
            <a:r>
              <a:rPr lang="zh-CN" altLang="en-US" sz="2400" dirty="0">
                <a:latin typeface="微软雅黑" panose="020B0503020204020204" pitchFamily="34" charset="-122"/>
                <a:ea typeface="微软雅黑" panose="020B0503020204020204" pitchFamily="34" charset="-122"/>
              </a:rPr>
              <a:t>“十四五”时期是我国全面建成小康社会、实现第一个百年奋斗目标之后，乘势而上开启全面建设社会主义现代化国家新征程、向第二个百年奋斗目标进军的第一个五年，我国将进入新发展阶段。</a:t>
            </a:r>
          </a:p>
          <a:p>
            <a:pPr>
              <a:lnSpc>
                <a:spcPct val="150000"/>
              </a:lnSpc>
            </a:pPr>
            <a:r>
              <a:rPr lang="zh-CN" altLang="en-US" sz="2400" dirty="0">
                <a:latin typeface="微软雅黑" panose="020B0503020204020204" pitchFamily="34" charset="-122"/>
                <a:ea typeface="微软雅黑" panose="020B0503020204020204" pitchFamily="34" charset="-122"/>
              </a:rPr>
              <a:t>      习近平总书记强调：“新发展阶段，</a:t>
            </a:r>
            <a:r>
              <a:rPr lang="zh-CN" altLang="en-US" sz="2400" dirty="0">
                <a:solidFill>
                  <a:srgbClr val="FF0000"/>
                </a:solidFill>
                <a:latin typeface="微软雅黑" panose="020B0503020204020204" pitchFamily="34" charset="-122"/>
                <a:ea typeface="微软雅黑" panose="020B0503020204020204" pitchFamily="34" charset="-122"/>
              </a:rPr>
              <a:t>就是全面建设社会主义现代化国家向第二个百年奋斗目标进军的阶段</a:t>
            </a:r>
            <a:r>
              <a:rPr lang="zh-CN" altLang="en-US" sz="2400" dirty="0">
                <a:latin typeface="微软雅黑" panose="020B0503020204020204" pitchFamily="34" charset="-122"/>
                <a:ea typeface="微软雅黑" panose="020B0503020204020204" pitchFamily="34" charset="-122"/>
              </a:rPr>
              <a:t>。这在我国发展进程中具有里程碑意义。”“进入新发展阶段，是中华民族伟大复兴历史进程的大跨越。”</a:t>
            </a:r>
          </a:p>
        </p:txBody>
      </p:sp>
    </p:spTree>
    <p:extLst>
      <p:ext uri="{BB962C8B-B14F-4D97-AF65-F5344CB8AC3E}">
        <p14:creationId xmlns:p14="http://schemas.microsoft.com/office/powerpoint/2010/main" val="36191355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2192000" cy="598990"/>
          </a:xfrm>
          <a:prstGeom prst="rect">
            <a:avLst/>
          </a:prstGeom>
          <a:solidFill>
            <a:srgbClr val="C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a:ea typeface="等线" panose="02010600030101010101" pitchFamily="2" charset="-122"/>
            </a:endParaRPr>
          </a:p>
        </p:txBody>
      </p:sp>
      <p:sp>
        <p:nvSpPr>
          <p:cNvPr id="10" name="文本框 9"/>
          <p:cNvSpPr txBox="1"/>
          <p:nvPr/>
        </p:nvSpPr>
        <p:spPr>
          <a:xfrm>
            <a:off x="772256" y="-7012"/>
            <a:ext cx="7229475" cy="525657"/>
          </a:xfrm>
          <a:prstGeom prst="rect">
            <a:avLst/>
          </a:prstGeom>
          <a:noFill/>
          <a:ln w="9525">
            <a:noFill/>
          </a:ln>
        </p:spPr>
        <p:txBody>
          <a:bodyPr wrap="square">
            <a:spAutoFit/>
          </a:bodyPr>
          <a:lstStyle/>
          <a:p>
            <a:pPr defTabSz="685800">
              <a:lnSpc>
                <a:spcPct val="130000"/>
              </a:lnSpc>
              <a:defRPr/>
            </a:pPr>
            <a:r>
              <a:rPr lang="zh-CN" altLang="en-US" sz="2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二、复习串讲</a:t>
            </a:r>
            <a:endParaRPr lang="zh-CN" altLang="en-US" sz="21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任意多边形 4">
            <a:extLst>
              <a:ext uri="{FF2B5EF4-FFF2-40B4-BE49-F238E27FC236}">
                <a16:creationId xmlns:a16="http://schemas.microsoft.com/office/drawing/2014/main" id="{6C5A4201-4461-4C22-B084-30D77D3D3F4A}"/>
              </a:ext>
            </a:extLst>
          </p:cNvPr>
          <p:cNvSpPr/>
          <p:nvPr/>
        </p:nvSpPr>
        <p:spPr>
          <a:xfrm rot="5400000">
            <a:off x="404627" y="141857"/>
            <a:ext cx="203254" cy="26282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srgbClr val="C00000"/>
              </a:solidFill>
              <a:latin typeface="等线"/>
              <a:ea typeface="等线" panose="02010600030101010101" pitchFamily="2" charset="-122"/>
            </a:endParaRPr>
          </a:p>
        </p:txBody>
      </p:sp>
      <p:grpSp>
        <p:nvGrpSpPr>
          <p:cNvPr id="20" name="组合 19">
            <a:extLst>
              <a:ext uri="{FF2B5EF4-FFF2-40B4-BE49-F238E27FC236}">
                <a16:creationId xmlns:a16="http://schemas.microsoft.com/office/drawing/2014/main" id="{810B1EA8-FBAB-4DF7-B293-23A01F036D66}"/>
              </a:ext>
            </a:extLst>
          </p:cNvPr>
          <p:cNvGrpSpPr/>
          <p:nvPr/>
        </p:nvGrpSpPr>
        <p:grpSpPr>
          <a:xfrm>
            <a:off x="9865015" y="148773"/>
            <a:ext cx="2085596" cy="333740"/>
            <a:chOff x="9214564" y="259947"/>
            <a:chExt cx="2780795" cy="444987"/>
          </a:xfrm>
        </p:grpSpPr>
        <p:sp>
          <p:nvSpPr>
            <p:cNvPr id="21" name="文本框 39">
              <a:extLst>
                <a:ext uri="{FF2B5EF4-FFF2-40B4-BE49-F238E27FC236}">
                  <a16:creationId xmlns:a16="http://schemas.microsoft.com/office/drawing/2014/main" id="{AD0F4531-DB02-47ED-A9C7-A2D04BB8FA28}"/>
                </a:ext>
              </a:extLst>
            </p:cNvPr>
            <p:cNvSpPr txBox="1"/>
            <p:nvPr/>
          </p:nvSpPr>
          <p:spPr>
            <a:xfrm>
              <a:off x="9214564" y="259947"/>
              <a:ext cx="2780795" cy="444987"/>
            </a:xfrm>
            <a:prstGeom prst="rect">
              <a:avLst/>
            </a:prstGeom>
            <a:noFill/>
          </p:spPr>
          <p:txBody>
            <a:bodyPr wrap="square" lIns="79052" tIns="39526" rIns="79052" bIns="39526">
              <a:spAutoFit/>
            </a:bodyPr>
            <a:lstStyle/>
            <a:p>
              <a:pPr algn="r" defTabSz="790575">
                <a:defRPr/>
              </a:pPr>
              <a:r>
                <a:rPr lang="zh-CN" altLang="en-US" sz="1050" b="1" spc="75" dirty="0">
                  <a:solidFill>
                    <a:prstClr val="white"/>
                  </a:solidFill>
                  <a:latin typeface="微软雅黑" panose="020B0503020204020204" pitchFamily="34" charset="-122"/>
                  <a:ea typeface="微软雅黑" panose="020B0503020204020204" pitchFamily="34" charset="-122"/>
                </a:rPr>
                <a:t>马克思主义学院</a:t>
              </a:r>
              <a:endParaRPr lang="en-US" altLang="zh-CN" sz="1050" b="1" spc="75" dirty="0">
                <a:solidFill>
                  <a:prstClr val="white"/>
                </a:solidFill>
                <a:latin typeface="微软雅黑" panose="020B0503020204020204" pitchFamily="34" charset="-122"/>
                <a:ea typeface="微软雅黑" panose="020B0503020204020204" pitchFamily="34" charset="-122"/>
              </a:endParaRPr>
            </a:p>
            <a:p>
              <a:pPr algn="r" defTabSz="790575">
                <a:defRPr/>
              </a:pPr>
              <a:r>
                <a:rPr lang="en-US" altLang="zh-CN" sz="600" spc="75"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SCHOOL OF MARXISM</a:t>
              </a:r>
              <a:endParaRPr lang="zh-CN" altLang="en-US" sz="450" spc="75"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2" name="直接连接符 21">
              <a:extLst>
                <a:ext uri="{FF2B5EF4-FFF2-40B4-BE49-F238E27FC236}">
                  <a16:creationId xmlns:a16="http://schemas.microsoft.com/office/drawing/2014/main" id="{9D877EF9-A06F-4FB5-A85B-D7CA6530F93E}"/>
                </a:ext>
              </a:extLst>
            </p:cNvPr>
            <p:cNvCxnSpPr/>
            <p:nvPr/>
          </p:nvCxnSpPr>
          <p:spPr bwMode="auto">
            <a:xfrm flipH="1">
              <a:off x="10387614" y="263612"/>
              <a:ext cx="1" cy="378794"/>
            </a:xfrm>
            <a:prstGeom prst="line">
              <a:avLst/>
            </a:prstGeom>
            <a:solidFill>
              <a:schemeClr val="accent1"/>
            </a:solidFill>
            <a:ln w="38100" cap="flat" cmpd="sng" algn="ctr">
              <a:solidFill>
                <a:schemeClr val="bg1"/>
              </a:solidFill>
              <a:prstDash val="solid"/>
              <a:round/>
              <a:headEnd type="none" w="med" len="med"/>
              <a:tailEnd type="none" w="med" len="med"/>
            </a:ln>
          </p:spPr>
        </p:cxnSp>
      </p:grpSp>
      <p:pic>
        <p:nvPicPr>
          <p:cNvPr id="24" name="图片 23">
            <a:extLst>
              <a:ext uri="{FF2B5EF4-FFF2-40B4-BE49-F238E27FC236}">
                <a16:creationId xmlns:a16="http://schemas.microsoft.com/office/drawing/2014/main" id="{74789299-248E-474D-82E2-552D83681709}"/>
              </a:ext>
            </a:extLst>
          </p:cNvPr>
          <p:cNvPicPr>
            <a:picLocks noChangeAspect="1"/>
          </p:cNvPicPr>
          <p:nvPr/>
        </p:nvPicPr>
        <p:blipFill>
          <a:blip r:embed="rId3" cstate="print"/>
          <a:stretch>
            <a:fillRect/>
          </a:stretch>
        </p:blipFill>
        <p:spPr>
          <a:xfrm>
            <a:off x="9093813" y="56529"/>
            <a:ext cx="1650991" cy="462116"/>
          </a:xfrm>
          <a:prstGeom prst="rect">
            <a:avLst/>
          </a:prstGeom>
        </p:spPr>
      </p:pic>
      <p:sp>
        <p:nvSpPr>
          <p:cNvPr id="9" name="TextBox 2">
            <a:extLst>
              <a:ext uri="{FF2B5EF4-FFF2-40B4-BE49-F238E27FC236}">
                <a16:creationId xmlns:a16="http://schemas.microsoft.com/office/drawing/2014/main" id="{4F5C6235-3D85-4676-9F14-357508275ABF}"/>
              </a:ext>
            </a:extLst>
          </p:cNvPr>
          <p:cNvSpPr txBox="1">
            <a:spLocks noChangeArrowheads="1"/>
          </p:cNvSpPr>
          <p:nvPr/>
        </p:nvSpPr>
        <p:spPr bwMode="auto">
          <a:xfrm>
            <a:off x="-510509" y="945256"/>
            <a:ext cx="4430954" cy="49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nchor="ctr">
            <a:spAutoFit/>
          </a:bodyPr>
          <a:lstStyle>
            <a:lvl1pPr marL="285750" indent="-285750"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13700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18272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22844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27416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marL="0" indent="0" algn="ctr" fontAlgn="base">
              <a:spcBef>
                <a:spcPct val="0"/>
              </a:spcBef>
              <a:spcAft>
                <a:spcPct val="0"/>
              </a:spcAft>
            </a:pPr>
            <a:r>
              <a:rPr lang="zh-CN" altLang="en-US" sz="2600" b="1" dirty="0">
                <a:solidFill>
                  <a:srgbClr val="C00000"/>
                </a:solidFill>
                <a:latin typeface="微软雅黑" pitchFamily="34" charset="-122"/>
                <a:ea typeface="微软雅黑" pitchFamily="34" charset="-122"/>
              </a:rPr>
              <a:t>新发展理念</a:t>
            </a:r>
          </a:p>
        </p:txBody>
      </p:sp>
      <p:sp>
        <p:nvSpPr>
          <p:cNvPr id="12" name="矩形 11">
            <a:extLst>
              <a:ext uri="{FF2B5EF4-FFF2-40B4-BE49-F238E27FC236}">
                <a16:creationId xmlns:a16="http://schemas.microsoft.com/office/drawing/2014/main" id="{4777B7E8-259B-4EF4-8FB9-1BCCB1E856FD}"/>
              </a:ext>
            </a:extLst>
          </p:cNvPr>
          <p:cNvSpPr/>
          <p:nvPr/>
        </p:nvSpPr>
        <p:spPr>
          <a:xfrm>
            <a:off x="6081853" y="1358513"/>
            <a:ext cx="3839756" cy="870431"/>
          </a:xfrm>
          <a:prstGeom prst="rect">
            <a:avLst/>
          </a:prstGeom>
        </p:spPr>
        <p:txBody>
          <a:bodyPr wrap="square">
            <a:spAutoFit/>
          </a:bodyPr>
          <a:lstStyle/>
          <a:p>
            <a:pPr indent="12700" algn="just" eaLnBrk="0" fontAlgn="base" hangingPunct="0">
              <a:lnSpc>
                <a:spcPct val="120000"/>
              </a:lnSpc>
              <a:spcAft>
                <a:spcPct val="0"/>
              </a:spcAft>
              <a:buClr>
                <a:srgbClr val="FF0000"/>
              </a:buClr>
              <a:defRPr/>
            </a:pPr>
            <a:r>
              <a:rPr lang="zh-CN" altLang="en-US" sz="2200" dirty="0">
                <a:solidFill>
                  <a:prstClr val="black">
                    <a:lumMod val="85000"/>
                    <a:lumOff val="15000"/>
                  </a:prstClr>
                </a:solidFill>
                <a:latin typeface="微软雅黑" panose="020B0503020204020204" pitchFamily="34" charset="-122"/>
                <a:ea typeface="微软雅黑" panose="020B0503020204020204" pitchFamily="34" charset="-122"/>
                <a:sym typeface="Helvetica" panose="020B0604020202020204" pitchFamily="34" charset="0"/>
              </a:rPr>
              <a:t>是引领发展的第一动力</a:t>
            </a:r>
            <a:endParaRPr lang="en-US" altLang="zh-CN" sz="2200" dirty="0">
              <a:solidFill>
                <a:prstClr val="black">
                  <a:lumMod val="85000"/>
                  <a:lumOff val="15000"/>
                </a:prstClr>
              </a:solidFill>
              <a:latin typeface="微软雅黑" panose="020B0503020204020204" pitchFamily="34" charset="-122"/>
              <a:ea typeface="微软雅黑" panose="020B0503020204020204" pitchFamily="34" charset="-122"/>
              <a:sym typeface="Helvetica" panose="020B0604020202020204" pitchFamily="34" charset="0"/>
            </a:endParaRPr>
          </a:p>
          <a:p>
            <a:pPr indent="12700" algn="just" eaLnBrk="0" fontAlgn="base" hangingPunct="0">
              <a:lnSpc>
                <a:spcPct val="120000"/>
              </a:lnSpc>
              <a:spcAft>
                <a:spcPct val="0"/>
              </a:spcAft>
              <a:buClr>
                <a:srgbClr val="FF0000"/>
              </a:buClr>
              <a:defRPr/>
            </a:pPr>
            <a:r>
              <a:rPr lang="zh-CN" altLang="en-US" sz="2200" dirty="0">
                <a:solidFill>
                  <a:prstClr val="black">
                    <a:lumMod val="85000"/>
                    <a:lumOff val="15000"/>
                  </a:prstClr>
                </a:solidFill>
                <a:latin typeface="微软雅黑" panose="020B0503020204020204" pitchFamily="34" charset="-122"/>
                <a:ea typeface="微软雅黑" panose="020B0503020204020204" pitchFamily="34" charset="-122"/>
                <a:sym typeface="Helvetica" panose="020B0604020202020204" pitchFamily="34" charset="0"/>
              </a:rPr>
              <a:t>注重解决发展动力问题</a:t>
            </a:r>
          </a:p>
        </p:txBody>
      </p:sp>
      <p:cxnSp>
        <p:nvCxnSpPr>
          <p:cNvPr id="14" name="直接连接符 13">
            <a:extLst>
              <a:ext uri="{FF2B5EF4-FFF2-40B4-BE49-F238E27FC236}">
                <a16:creationId xmlns:a16="http://schemas.microsoft.com/office/drawing/2014/main" id="{26C7698B-72EA-4040-9786-281D0C6EB254}"/>
              </a:ext>
            </a:extLst>
          </p:cNvPr>
          <p:cNvCxnSpPr>
            <a:cxnSpLocks/>
          </p:cNvCxnSpPr>
          <p:nvPr/>
        </p:nvCxnSpPr>
        <p:spPr>
          <a:xfrm>
            <a:off x="4457305" y="1682136"/>
            <a:ext cx="1424716" cy="0"/>
          </a:xfrm>
          <a:prstGeom prst="line">
            <a:avLst/>
          </a:prstGeom>
          <a:noFill/>
          <a:ln w="6350" cap="flat" cmpd="sng" algn="ctr">
            <a:solidFill>
              <a:srgbClr val="C00000"/>
            </a:solidFill>
            <a:prstDash val="solid"/>
            <a:miter lim="800000"/>
            <a:tailEnd type="oval"/>
          </a:ln>
          <a:effectLst/>
        </p:spPr>
      </p:cxnSp>
      <p:cxnSp>
        <p:nvCxnSpPr>
          <p:cNvPr id="15" name="直接连接符 14">
            <a:extLst>
              <a:ext uri="{FF2B5EF4-FFF2-40B4-BE49-F238E27FC236}">
                <a16:creationId xmlns:a16="http://schemas.microsoft.com/office/drawing/2014/main" id="{385FE45B-D7E8-4EDC-A60B-ED501997C463}"/>
              </a:ext>
            </a:extLst>
          </p:cNvPr>
          <p:cNvCxnSpPr>
            <a:cxnSpLocks/>
          </p:cNvCxnSpPr>
          <p:nvPr/>
        </p:nvCxnSpPr>
        <p:spPr>
          <a:xfrm>
            <a:off x="5287254" y="2588931"/>
            <a:ext cx="1424716" cy="0"/>
          </a:xfrm>
          <a:prstGeom prst="line">
            <a:avLst/>
          </a:prstGeom>
          <a:noFill/>
          <a:ln w="6350" cap="flat" cmpd="sng" algn="ctr">
            <a:solidFill>
              <a:srgbClr val="C00000"/>
            </a:solidFill>
            <a:prstDash val="solid"/>
            <a:miter lim="800000"/>
            <a:tailEnd type="oval"/>
          </a:ln>
          <a:effectLst/>
        </p:spPr>
      </p:cxnSp>
      <p:sp>
        <p:nvSpPr>
          <p:cNvPr id="17" name="矩形 16">
            <a:extLst>
              <a:ext uri="{FF2B5EF4-FFF2-40B4-BE49-F238E27FC236}">
                <a16:creationId xmlns:a16="http://schemas.microsoft.com/office/drawing/2014/main" id="{96498F8D-2587-452D-AF26-CF6520C25ED3}"/>
              </a:ext>
            </a:extLst>
          </p:cNvPr>
          <p:cNvSpPr/>
          <p:nvPr/>
        </p:nvSpPr>
        <p:spPr>
          <a:xfrm>
            <a:off x="6945214" y="2278796"/>
            <a:ext cx="4267223" cy="870431"/>
          </a:xfrm>
          <a:prstGeom prst="rect">
            <a:avLst/>
          </a:prstGeom>
        </p:spPr>
        <p:txBody>
          <a:bodyPr wrap="square">
            <a:spAutoFit/>
          </a:bodyPr>
          <a:lstStyle/>
          <a:p>
            <a:pPr indent="14288" algn="just" eaLnBrk="0" fontAlgn="base" hangingPunct="0">
              <a:lnSpc>
                <a:spcPct val="120000"/>
              </a:lnSpc>
              <a:spcAft>
                <a:spcPct val="0"/>
              </a:spcAft>
              <a:buClr>
                <a:srgbClr val="FF0000"/>
              </a:buClr>
              <a:defRPr/>
            </a:pPr>
            <a:r>
              <a:rPr lang="zh-CN" altLang="en-US" sz="2200" dirty="0">
                <a:solidFill>
                  <a:prstClr val="black">
                    <a:lumMod val="85000"/>
                    <a:lumOff val="15000"/>
                  </a:prstClr>
                </a:solidFill>
                <a:latin typeface="微软雅黑" panose="020B0503020204020204" pitchFamily="34" charset="-122"/>
                <a:ea typeface="微软雅黑" panose="020B0503020204020204" pitchFamily="34" charset="-122"/>
                <a:sym typeface="Helvetica" panose="020B0604020202020204" pitchFamily="34" charset="0"/>
              </a:rPr>
              <a:t>是持续健康发展的内在要求</a:t>
            </a:r>
            <a:endParaRPr lang="en-US" altLang="zh-CN" sz="2200" dirty="0">
              <a:solidFill>
                <a:prstClr val="black">
                  <a:lumMod val="85000"/>
                  <a:lumOff val="15000"/>
                </a:prstClr>
              </a:solidFill>
              <a:latin typeface="微软雅黑" panose="020B0503020204020204" pitchFamily="34" charset="-122"/>
              <a:ea typeface="微软雅黑" panose="020B0503020204020204" pitchFamily="34" charset="-122"/>
              <a:sym typeface="Helvetica" panose="020B0604020202020204" pitchFamily="34" charset="0"/>
            </a:endParaRPr>
          </a:p>
          <a:p>
            <a:pPr indent="14288" algn="just" eaLnBrk="0" fontAlgn="base" hangingPunct="0">
              <a:lnSpc>
                <a:spcPct val="120000"/>
              </a:lnSpc>
              <a:spcAft>
                <a:spcPct val="0"/>
              </a:spcAft>
              <a:buClr>
                <a:srgbClr val="FF0000"/>
              </a:buClr>
              <a:defRPr/>
            </a:pPr>
            <a:r>
              <a:rPr lang="zh-CN" altLang="en-US" sz="2200" dirty="0">
                <a:solidFill>
                  <a:prstClr val="black">
                    <a:lumMod val="85000"/>
                    <a:lumOff val="15000"/>
                  </a:prstClr>
                </a:solidFill>
                <a:latin typeface="微软雅黑" panose="020B0503020204020204" pitchFamily="34" charset="-122"/>
                <a:ea typeface="微软雅黑" panose="020B0503020204020204" pitchFamily="34" charset="-122"/>
                <a:sym typeface="Helvetica" panose="020B0604020202020204" pitchFamily="34" charset="0"/>
              </a:rPr>
              <a:t>注重解决发展不平衡问题</a:t>
            </a:r>
          </a:p>
        </p:txBody>
      </p:sp>
      <p:cxnSp>
        <p:nvCxnSpPr>
          <p:cNvPr id="18" name="直接连接符 17">
            <a:extLst>
              <a:ext uri="{FF2B5EF4-FFF2-40B4-BE49-F238E27FC236}">
                <a16:creationId xmlns:a16="http://schemas.microsoft.com/office/drawing/2014/main" id="{9C283F24-FCA9-4FC9-8E01-9BA13BBCD1FB}"/>
              </a:ext>
            </a:extLst>
          </p:cNvPr>
          <p:cNvCxnSpPr>
            <a:cxnSpLocks/>
          </p:cNvCxnSpPr>
          <p:nvPr/>
        </p:nvCxnSpPr>
        <p:spPr>
          <a:xfrm>
            <a:off x="5603501" y="3742464"/>
            <a:ext cx="1424716" cy="0"/>
          </a:xfrm>
          <a:prstGeom prst="line">
            <a:avLst/>
          </a:prstGeom>
          <a:noFill/>
          <a:ln w="6350" cap="flat" cmpd="sng" algn="ctr">
            <a:solidFill>
              <a:srgbClr val="C00000"/>
            </a:solidFill>
            <a:prstDash val="solid"/>
            <a:miter lim="800000"/>
            <a:tailEnd type="oval"/>
          </a:ln>
          <a:effectLst/>
        </p:spPr>
      </p:cxnSp>
      <p:sp>
        <p:nvSpPr>
          <p:cNvPr id="19" name="矩形 18">
            <a:extLst>
              <a:ext uri="{FF2B5EF4-FFF2-40B4-BE49-F238E27FC236}">
                <a16:creationId xmlns:a16="http://schemas.microsoft.com/office/drawing/2014/main" id="{FB9E55AD-357C-4173-93E3-3B56A0293D10}"/>
              </a:ext>
            </a:extLst>
          </p:cNvPr>
          <p:cNvSpPr/>
          <p:nvPr/>
        </p:nvSpPr>
        <p:spPr>
          <a:xfrm>
            <a:off x="7340959" y="3414447"/>
            <a:ext cx="4178617" cy="870431"/>
          </a:xfrm>
          <a:prstGeom prst="rect">
            <a:avLst/>
          </a:prstGeom>
        </p:spPr>
        <p:txBody>
          <a:bodyPr wrap="square">
            <a:spAutoFit/>
          </a:bodyPr>
          <a:lstStyle/>
          <a:p>
            <a:pPr indent="14288" algn="just" eaLnBrk="0" fontAlgn="base" hangingPunct="0">
              <a:lnSpc>
                <a:spcPct val="120000"/>
              </a:lnSpc>
              <a:spcAft>
                <a:spcPct val="0"/>
              </a:spcAft>
              <a:buClr>
                <a:srgbClr val="FF0000"/>
              </a:buClr>
              <a:defRPr/>
            </a:pPr>
            <a:r>
              <a:rPr lang="zh-CN" altLang="en-US" sz="2200" dirty="0">
                <a:solidFill>
                  <a:prstClr val="black">
                    <a:lumMod val="85000"/>
                    <a:lumOff val="15000"/>
                  </a:prstClr>
                </a:solidFill>
                <a:latin typeface="微软雅黑" panose="020B0503020204020204" pitchFamily="34" charset="-122"/>
                <a:ea typeface="微软雅黑" panose="020B0503020204020204" pitchFamily="34" charset="-122"/>
                <a:sym typeface="Helvetica" panose="020B0604020202020204" pitchFamily="34" charset="0"/>
              </a:rPr>
              <a:t>是永续发展的必要条件</a:t>
            </a:r>
            <a:endParaRPr lang="en-US" altLang="zh-CN" sz="2200" dirty="0">
              <a:solidFill>
                <a:prstClr val="black">
                  <a:lumMod val="85000"/>
                  <a:lumOff val="15000"/>
                </a:prstClr>
              </a:solidFill>
              <a:latin typeface="微软雅黑" panose="020B0503020204020204" pitchFamily="34" charset="-122"/>
              <a:ea typeface="微软雅黑" panose="020B0503020204020204" pitchFamily="34" charset="-122"/>
              <a:sym typeface="Helvetica" panose="020B0604020202020204" pitchFamily="34" charset="0"/>
            </a:endParaRPr>
          </a:p>
          <a:p>
            <a:pPr indent="14288" algn="just" eaLnBrk="0" fontAlgn="base" hangingPunct="0">
              <a:lnSpc>
                <a:spcPct val="120000"/>
              </a:lnSpc>
              <a:spcAft>
                <a:spcPct val="0"/>
              </a:spcAft>
              <a:buClr>
                <a:srgbClr val="FF0000"/>
              </a:buClr>
              <a:defRPr/>
            </a:pPr>
            <a:r>
              <a:rPr lang="zh-CN" altLang="en-US" sz="2200" dirty="0">
                <a:solidFill>
                  <a:prstClr val="black">
                    <a:lumMod val="85000"/>
                    <a:lumOff val="15000"/>
                  </a:prstClr>
                </a:solidFill>
                <a:latin typeface="微软雅黑" panose="020B0503020204020204" pitchFamily="34" charset="-122"/>
                <a:ea typeface="微软雅黑" panose="020B0503020204020204" pitchFamily="34" charset="-122"/>
                <a:sym typeface="Helvetica" panose="020B0604020202020204" pitchFamily="34" charset="0"/>
              </a:rPr>
              <a:t>注重解决人与自然和谐问题</a:t>
            </a:r>
          </a:p>
        </p:txBody>
      </p:sp>
      <p:cxnSp>
        <p:nvCxnSpPr>
          <p:cNvPr id="23" name="直接连接符 22">
            <a:extLst>
              <a:ext uri="{FF2B5EF4-FFF2-40B4-BE49-F238E27FC236}">
                <a16:creationId xmlns:a16="http://schemas.microsoft.com/office/drawing/2014/main" id="{7A8A79BB-BD3A-4AAC-92F2-CACC6A96027D}"/>
              </a:ext>
            </a:extLst>
          </p:cNvPr>
          <p:cNvCxnSpPr>
            <a:cxnSpLocks/>
          </p:cNvCxnSpPr>
          <p:nvPr/>
        </p:nvCxnSpPr>
        <p:spPr>
          <a:xfrm>
            <a:off x="5388908" y="4895997"/>
            <a:ext cx="1424716" cy="0"/>
          </a:xfrm>
          <a:prstGeom prst="line">
            <a:avLst/>
          </a:prstGeom>
          <a:noFill/>
          <a:ln w="6350" cap="flat" cmpd="sng" algn="ctr">
            <a:solidFill>
              <a:srgbClr val="C00000"/>
            </a:solidFill>
            <a:prstDash val="solid"/>
            <a:miter lim="800000"/>
            <a:tailEnd type="oval"/>
          </a:ln>
          <a:effectLst/>
        </p:spPr>
      </p:cxnSp>
      <p:cxnSp>
        <p:nvCxnSpPr>
          <p:cNvPr id="25" name="直接连接符 24">
            <a:extLst>
              <a:ext uri="{FF2B5EF4-FFF2-40B4-BE49-F238E27FC236}">
                <a16:creationId xmlns:a16="http://schemas.microsoft.com/office/drawing/2014/main" id="{6FEE29CB-95FB-4727-BC50-711EC0DE5083}"/>
              </a:ext>
            </a:extLst>
          </p:cNvPr>
          <p:cNvCxnSpPr>
            <a:cxnSpLocks/>
          </p:cNvCxnSpPr>
          <p:nvPr/>
        </p:nvCxnSpPr>
        <p:spPr>
          <a:xfrm>
            <a:off x="4381958" y="6049531"/>
            <a:ext cx="1424716" cy="0"/>
          </a:xfrm>
          <a:prstGeom prst="line">
            <a:avLst/>
          </a:prstGeom>
          <a:noFill/>
          <a:ln w="6350" cap="flat" cmpd="sng" algn="ctr">
            <a:solidFill>
              <a:srgbClr val="C00000"/>
            </a:solidFill>
            <a:prstDash val="solid"/>
            <a:miter lim="800000"/>
            <a:tailEnd type="oval"/>
          </a:ln>
          <a:effectLst/>
        </p:spPr>
      </p:cxnSp>
      <p:sp>
        <p:nvSpPr>
          <p:cNvPr id="26" name="矩形 25">
            <a:extLst>
              <a:ext uri="{FF2B5EF4-FFF2-40B4-BE49-F238E27FC236}">
                <a16:creationId xmlns:a16="http://schemas.microsoft.com/office/drawing/2014/main" id="{9463675F-1925-4205-A932-C259E2E71A97}"/>
              </a:ext>
            </a:extLst>
          </p:cNvPr>
          <p:cNvSpPr/>
          <p:nvPr/>
        </p:nvSpPr>
        <p:spPr>
          <a:xfrm>
            <a:off x="7094546" y="4526865"/>
            <a:ext cx="4267223" cy="870431"/>
          </a:xfrm>
          <a:prstGeom prst="rect">
            <a:avLst/>
          </a:prstGeom>
        </p:spPr>
        <p:txBody>
          <a:bodyPr wrap="square">
            <a:spAutoFit/>
          </a:bodyPr>
          <a:lstStyle/>
          <a:p>
            <a:pPr indent="14288" algn="just" eaLnBrk="0" fontAlgn="base" hangingPunct="0">
              <a:lnSpc>
                <a:spcPct val="120000"/>
              </a:lnSpc>
              <a:spcAft>
                <a:spcPct val="0"/>
              </a:spcAft>
              <a:buClr>
                <a:srgbClr val="FF0000"/>
              </a:buClr>
              <a:defRPr/>
            </a:pPr>
            <a:r>
              <a:rPr lang="zh-CN" altLang="en-US" sz="2200" dirty="0">
                <a:solidFill>
                  <a:prstClr val="black">
                    <a:lumMod val="85000"/>
                    <a:lumOff val="15000"/>
                  </a:prstClr>
                </a:solidFill>
                <a:latin typeface="微软雅黑" panose="020B0503020204020204" pitchFamily="34" charset="-122"/>
                <a:ea typeface="微软雅黑" panose="020B0503020204020204" pitchFamily="34" charset="-122"/>
                <a:sym typeface="Helvetica" panose="020B0604020202020204" pitchFamily="34" charset="0"/>
              </a:rPr>
              <a:t>是国家繁荣发展的必由之路</a:t>
            </a:r>
            <a:endParaRPr lang="en-US" altLang="zh-CN" sz="2200" dirty="0">
              <a:solidFill>
                <a:prstClr val="black">
                  <a:lumMod val="85000"/>
                  <a:lumOff val="15000"/>
                </a:prstClr>
              </a:solidFill>
              <a:latin typeface="微软雅黑" panose="020B0503020204020204" pitchFamily="34" charset="-122"/>
              <a:ea typeface="微软雅黑" panose="020B0503020204020204" pitchFamily="34" charset="-122"/>
              <a:sym typeface="Helvetica" panose="020B0604020202020204" pitchFamily="34" charset="0"/>
            </a:endParaRPr>
          </a:p>
          <a:p>
            <a:pPr indent="14288" algn="just" eaLnBrk="0" fontAlgn="base" hangingPunct="0">
              <a:lnSpc>
                <a:spcPct val="120000"/>
              </a:lnSpc>
              <a:spcAft>
                <a:spcPct val="0"/>
              </a:spcAft>
              <a:buClr>
                <a:srgbClr val="FF0000"/>
              </a:buClr>
              <a:defRPr/>
            </a:pPr>
            <a:r>
              <a:rPr lang="zh-CN" altLang="en-US" sz="2200" dirty="0">
                <a:solidFill>
                  <a:prstClr val="black">
                    <a:lumMod val="85000"/>
                    <a:lumOff val="15000"/>
                  </a:prstClr>
                </a:solidFill>
                <a:latin typeface="微软雅黑" panose="020B0503020204020204" pitchFamily="34" charset="-122"/>
                <a:ea typeface="微软雅黑" panose="020B0503020204020204" pitchFamily="34" charset="-122"/>
                <a:sym typeface="Helvetica" panose="020B0604020202020204" pitchFamily="34" charset="0"/>
              </a:rPr>
              <a:t>注重解决发展内外联动问题</a:t>
            </a:r>
          </a:p>
        </p:txBody>
      </p:sp>
      <p:sp>
        <p:nvSpPr>
          <p:cNvPr id="27" name="矩形 26">
            <a:extLst>
              <a:ext uri="{FF2B5EF4-FFF2-40B4-BE49-F238E27FC236}">
                <a16:creationId xmlns:a16="http://schemas.microsoft.com/office/drawing/2014/main" id="{C2BC23CA-F069-4204-AB5F-6EC9B2BA74F7}"/>
              </a:ext>
            </a:extLst>
          </p:cNvPr>
          <p:cNvSpPr/>
          <p:nvPr/>
        </p:nvSpPr>
        <p:spPr>
          <a:xfrm>
            <a:off x="6048301" y="5678993"/>
            <a:ext cx="4665396" cy="870431"/>
          </a:xfrm>
          <a:prstGeom prst="rect">
            <a:avLst/>
          </a:prstGeom>
        </p:spPr>
        <p:txBody>
          <a:bodyPr wrap="square">
            <a:spAutoFit/>
          </a:bodyPr>
          <a:lstStyle/>
          <a:p>
            <a:pPr indent="14288" algn="just" eaLnBrk="0" fontAlgn="base" hangingPunct="0">
              <a:lnSpc>
                <a:spcPct val="120000"/>
              </a:lnSpc>
              <a:spcAft>
                <a:spcPct val="0"/>
              </a:spcAft>
              <a:buClr>
                <a:srgbClr val="FF0000"/>
              </a:buClr>
              <a:defRPr/>
            </a:pPr>
            <a:r>
              <a:rPr lang="zh-CN" altLang="en-US" sz="2200" dirty="0">
                <a:solidFill>
                  <a:prstClr val="black">
                    <a:lumMod val="85000"/>
                    <a:lumOff val="15000"/>
                  </a:prstClr>
                </a:solidFill>
                <a:latin typeface="微软雅黑" panose="020B0503020204020204" pitchFamily="34" charset="-122"/>
                <a:ea typeface="微软雅黑" panose="020B0503020204020204" pitchFamily="34" charset="-122"/>
                <a:sym typeface="Helvetica" panose="020B0604020202020204" pitchFamily="34" charset="0"/>
              </a:rPr>
              <a:t>是中国特色社会主义的本质要求</a:t>
            </a:r>
            <a:endParaRPr lang="en-US" altLang="zh-CN" sz="2200" dirty="0">
              <a:solidFill>
                <a:prstClr val="black">
                  <a:lumMod val="85000"/>
                  <a:lumOff val="15000"/>
                </a:prstClr>
              </a:solidFill>
              <a:latin typeface="微软雅黑" panose="020B0503020204020204" pitchFamily="34" charset="-122"/>
              <a:ea typeface="微软雅黑" panose="020B0503020204020204" pitchFamily="34" charset="-122"/>
              <a:sym typeface="Helvetica" panose="020B0604020202020204" pitchFamily="34" charset="0"/>
            </a:endParaRPr>
          </a:p>
          <a:p>
            <a:pPr indent="14288" algn="just" eaLnBrk="0" fontAlgn="base" hangingPunct="0">
              <a:lnSpc>
                <a:spcPct val="120000"/>
              </a:lnSpc>
              <a:spcAft>
                <a:spcPct val="0"/>
              </a:spcAft>
              <a:buClr>
                <a:srgbClr val="FF0000"/>
              </a:buClr>
              <a:defRPr/>
            </a:pPr>
            <a:r>
              <a:rPr lang="zh-CN" altLang="en-US" sz="2200" dirty="0">
                <a:solidFill>
                  <a:prstClr val="black">
                    <a:lumMod val="85000"/>
                    <a:lumOff val="15000"/>
                  </a:prstClr>
                </a:solidFill>
                <a:latin typeface="微软雅黑" panose="020B0503020204020204" pitchFamily="34" charset="-122"/>
                <a:ea typeface="微软雅黑" panose="020B0503020204020204" pitchFamily="34" charset="-122"/>
                <a:sym typeface="Helvetica" panose="020B0604020202020204" pitchFamily="34" charset="0"/>
              </a:rPr>
              <a:t>注重解决社会公平正义问题</a:t>
            </a:r>
          </a:p>
        </p:txBody>
      </p:sp>
      <p:grpSp>
        <p:nvGrpSpPr>
          <p:cNvPr id="28" name="组合 27">
            <a:extLst>
              <a:ext uri="{FF2B5EF4-FFF2-40B4-BE49-F238E27FC236}">
                <a16:creationId xmlns:a16="http://schemas.microsoft.com/office/drawing/2014/main" id="{D8E4169D-9522-42BC-B2F3-5F52939B3DAB}"/>
              </a:ext>
            </a:extLst>
          </p:cNvPr>
          <p:cNvGrpSpPr/>
          <p:nvPr/>
        </p:nvGrpSpPr>
        <p:grpSpPr>
          <a:xfrm>
            <a:off x="4087297" y="1494967"/>
            <a:ext cx="778853" cy="617444"/>
            <a:chOff x="4006104" y="1189190"/>
            <a:chExt cx="778853" cy="617444"/>
          </a:xfrm>
        </p:grpSpPr>
        <p:sp>
          <p:nvSpPr>
            <p:cNvPr id="29" name="iṣľiḑé">
              <a:extLst>
                <a:ext uri="{FF2B5EF4-FFF2-40B4-BE49-F238E27FC236}">
                  <a16:creationId xmlns:a16="http://schemas.microsoft.com/office/drawing/2014/main" id="{86520893-4A77-4795-9D56-3220D0E7DE67}"/>
                </a:ext>
              </a:extLst>
            </p:cNvPr>
            <p:cNvSpPr/>
            <p:nvPr/>
          </p:nvSpPr>
          <p:spPr>
            <a:xfrm>
              <a:off x="4038395" y="1189190"/>
              <a:ext cx="617445" cy="617444"/>
            </a:xfrm>
            <a:prstGeom prst="ellipse">
              <a:avLst/>
            </a:prstGeom>
            <a:solidFill>
              <a:sysClr val="window" lastClr="FFFFFF"/>
            </a:solidFill>
            <a:ln w="38100" cap="flat" cmpd="sng" algn="ctr">
              <a:solidFill>
                <a:srgbClr val="C00000"/>
              </a:solidFill>
              <a:prstDash val="solid"/>
              <a:miter lim="800000"/>
            </a:ln>
            <a:effectLst/>
          </p:spPr>
          <p:txBody>
            <a:bodyPr wrap="square" lIns="91440" tIns="45720" rIns="91440" bIns="45720" anchor="ctr">
              <a:norm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1pPr>
              <a:lvl2pPr marL="227330" indent="230505"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2pPr>
              <a:lvl3pPr marL="455930" indent="459105"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3pPr>
              <a:lvl4pPr marL="684530" indent="687705"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4pPr>
              <a:lvl5pPr marL="913130" indent="916305"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5pPr>
              <a:lvl6pPr marL="2286000" algn="l" defTabSz="914400" rtl="0" eaLnBrk="1" latinLnBrk="0" hangingPunct="1">
                <a:defRPr kern="1200">
                  <a:solidFill>
                    <a:schemeClr val="lt1"/>
                  </a:solidFill>
                  <a:latin typeface="+mn-lt"/>
                  <a:ea typeface="+mn-ea"/>
                  <a:cs typeface="+mn-cs"/>
                  <a:sym typeface="Helvetica" panose="020B0604020202020204" pitchFamily="34" charset="0"/>
                </a:defRPr>
              </a:lvl6pPr>
              <a:lvl7pPr marL="2743200" algn="l" defTabSz="914400" rtl="0" eaLnBrk="1" latinLnBrk="0" hangingPunct="1">
                <a:defRPr kern="1200">
                  <a:solidFill>
                    <a:schemeClr val="lt1"/>
                  </a:solidFill>
                  <a:latin typeface="+mn-lt"/>
                  <a:ea typeface="+mn-ea"/>
                  <a:cs typeface="+mn-cs"/>
                  <a:sym typeface="Helvetica" panose="020B0604020202020204" pitchFamily="34" charset="0"/>
                </a:defRPr>
              </a:lvl7pPr>
              <a:lvl8pPr marL="3200400" algn="l" defTabSz="914400" rtl="0" eaLnBrk="1" latinLnBrk="0" hangingPunct="1">
                <a:defRPr kern="1200">
                  <a:solidFill>
                    <a:schemeClr val="lt1"/>
                  </a:solidFill>
                  <a:latin typeface="+mn-lt"/>
                  <a:ea typeface="+mn-ea"/>
                  <a:cs typeface="+mn-cs"/>
                  <a:sym typeface="Helvetica" panose="020B0604020202020204" pitchFamily="34" charset="0"/>
                </a:defRPr>
              </a:lvl8pPr>
              <a:lvl9pPr marL="3657600" algn="l" defTabSz="914400" rtl="0" eaLnBrk="1" latinLnBrk="0" hangingPunct="1">
                <a:defRPr kern="1200">
                  <a:solidFill>
                    <a:schemeClr val="lt1"/>
                  </a:solidFill>
                  <a:latin typeface="+mn-lt"/>
                  <a:ea typeface="+mn-ea"/>
                  <a:cs typeface="+mn-cs"/>
                  <a:sym typeface="Helvetica"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a:ea typeface="微软雅黑"/>
                <a:cs typeface="+mn-cs"/>
                <a:sym typeface="Helvetica" panose="020B0604020202020204" pitchFamily="34" charset="0"/>
              </a:endParaRPr>
            </a:p>
          </p:txBody>
        </p:sp>
        <p:sp>
          <p:nvSpPr>
            <p:cNvPr id="30" name="文本框 29">
              <a:extLst>
                <a:ext uri="{FF2B5EF4-FFF2-40B4-BE49-F238E27FC236}">
                  <a16:creationId xmlns:a16="http://schemas.microsoft.com/office/drawing/2014/main" id="{3281A46E-80AF-42F9-B30E-3F165E99C024}"/>
                </a:ext>
              </a:extLst>
            </p:cNvPr>
            <p:cNvSpPr txBox="1"/>
            <p:nvPr/>
          </p:nvSpPr>
          <p:spPr>
            <a:xfrm>
              <a:off x="4006104" y="1291725"/>
              <a:ext cx="778853" cy="400110"/>
            </a:xfrm>
            <a:prstGeom prst="rect">
              <a:avLst/>
            </a:prstGeom>
            <a:noFill/>
          </p:spPr>
          <p:txBody>
            <a:bodyPr wrap="squar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sym typeface="Helvetica" panose="020B0604020202020204" pitchFamily="34" charset="0"/>
                </a:rPr>
                <a:t>创新</a:t>
              </a:r>
            </a:p>
          </p:txBody>
        </p:sp>
      </p:grpSp>
      <p:grpSp>
        <p:nvGrpSpPr>
          <p:cNvPr id="31" name="组合 30">
            <a:extLst>
              <a:ext uri="{FF2B5EF4-FFF2-40B4-BE49-F238E27FC236}">
                <a16:creationId xmlns:a16="http://schemas.microsoft.com/office/drawing/2014/main" id="{1488D7C6-B6F2-43D4-BF44-52F8E7667CA8}"/>
              </a:ext>
            </a:extLst>
          </p:cNvPr>
          <p:cNvGrpSpPr/>
          <p:nvPr/>
        </p:nvGrpSpPr>
        <p:grpSpPr>
          <a:xfrm>
            <a:off x="4866150" y="2424173"/>
            <a:ext cx="788143" cy="617444"/>
            <a:chOff x="4784957" y="2118396"/>
            <a:chExt cx="788143" cy="617444"/>
          </a:xfrm>
        </p:grpSpPr>
        <p:sp>
          <p:nvSpPr>
            <p:cNvPr id="32" name="iṣľiḑé">
              <a:extLst>
                <a:ext uri="{FF2B5EF4-FFF2-40B4-BE49-F238E27FC236}">
                  <a16:creationId xmlns:a16="http://schemas.microsoft.com/office/drawing/2014/main" id="{6903AABC-12A3-4016-A9E1-77DC52585AB0}"/>
                </a:ext>
              </a:extLst>
            </p:cNvPr>
            <p:cNvSpPr/>
            <p:nvPr/>
          </p:nvSpPr>
          <p:spPr>
            <a:xfrm>
              <a:off x="4817410" y="2118396"/>
              <a:ext cx="617445" cy="617444"/>
            </a:xfrm>
            <a:prstGeom prst="ellipse">
              <a:avLst/>
            </a:prstGeom>
            <a:solidFill>
              <a:sysClr val="window" lastClr="FFFFFF"/>
            </a:solidFill>
            <a:ln w="38100" cap="flat" cmpd="sng" algn="ctr">
              <a:solidFill>
                <a:srgbClr val="C00000"/>
              </a:solidFill>
              <a:prstDash val="solid"/>
              <a:miter lim="800000"/>
            </a:ln>
            <a:effectLst/>
          </p:spPr>
          <p:txBody>
            <a:bodyPr wrap="square" lIns="91440" tIns="45720" rIns="91440" bIns="45720" anchor="ctr">
              <a:norm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1pPr>
              <a:lvl2pPr marL="227330" indent="230505"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2pPr>
              <a:lvl3pPr marL="455930" indent="459105"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3pPr>
              <a:lvl4pPr marL="684530" indent="687705"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4pPr>
              <a:lvl5pPr marL="913130" indent="916305"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5pPr>
              <a:lvl6pPr marL="2286000" algn="l" defTabSz="914400" rtl="0" eaLnBrk="1" latinLnBrk="0" hangingPunct="1">
                <a:defRPr kern="1200">
                  <a:solidFill>
                    <a:schemeClr val="lt1"/>
                  </a:solidFill>
                  <a:latin typeface="+mn-lt"/>
                  <a:ea typeface="+mn-ea"/>
                  <a:cs typeface="+mn-cs"/>
                  <a:sym typeface="Helvetica" panose="020B0604020202020204" pitchFamily="34" charset="0"/>
                </a:defRPr>
              </a:lvl6pPr>
              <a:lvl7pPr marL="2743200" algn="l" defTabSz="914400" rtl="0" eaLnBrk="1" latinLnBrk="0" hangingPunct="1">
                <a:defRPr kern="1200">
                  <a:solidFill>
                    <a:schemeClr val="lt1"/>
                  </a:solidFill>
                  <a:latin typeface="+mn-lt"/>
                  <a:ea typeface="+mn-ea"/>
                  <a:cs typeface="+mn-cs"/>
                  <a:sym typeface="Helvetica" panose="020B0604020202020204" pitchFamily="34" charset="0"/>
                </a:defRPr>
              </a:lvl7pPr>
              <a:lvl8pPr marL="3200400" algn="l" defTabSz="914400" rtl="0" eaLnBrk="1" latinLnBrk="0" hangingPunct="1">
                <a:defRPr kern="1200">
                  <a:solidFill>
                    <a:schemeClr val="lt1"/>
                  </a:solidFill>
                  <a:latin typeface="+mn-lt"/>
                  <a:ea typeface="+mn-ea"/>
                  <a:cs typeface="+mn-cs"/>
                  <a:sym typeface="Helvetica" panose="020B0604020202020204" pitchFamily="34" charset="0"/>
                </a:defRPr>
              </a:lvl8pPr>
              <a:lvl9pPr marL="3657600" algn="l" defTabSz="914400" rtl="0" eaLnBrk="1" latinLnBrk="0" hangingPunct="1">
                <a:defRPr kern="1200">
                  <a:solidFill>
                    <a:schemeClr val="lt1"/>
                  </a:solidFill>
                  <a:latin typeface="+mn-lt"/>
                  <a:ea typeface="+mn-ea"/>
                  <a:cs typeface="+mn-cs"/>
                  <a:sym typeface="Helvetica"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a:ea typeface="微软雅黑"/>
                <a:cs typeface="+mn-cs"/>
                <a:sym typeface="Helvetica" panose="020B0604020202020204" pitchFamily="34" charset="0"/>
              </a:endParaRPr>
            </a:p>
          </p:txBody>
        </p:sp>
        <p:sp>
          <p:nvSpPr>
            <p:cNvPr id="33" name="文本框 32">
              <a:extLst>
                <a:ext uri="{FF2B5EF4-FFF2-40B4-BE49-F238E27FC236}">
                  <a16:creationId xmlns:a16="http://schemas.microsoft.com/office/drawing/2014/main" id="{9C2BCD96-766A-4611-97AF-82EA0C233767}"/>
                </a:ext>
              </a:extLst>
            </p:cNvPr>
            <p:cNvSpPr txBox="1"/>
            <p:nvPr/>
          </p:nvSpPr>
          <p:spPr>
            <a:xfrm>
              <a:off x="4784957" y="2222819"/>
              <a:ext cx="788143" cy="400110"/>
            </a:xfrm>
            <a:prstGeom prst="rect">
              <a:avLst/>
            </a:prstGeom>
            <a:noFill/>
          </p:spPr>
          <p:txBody>
            <a:bodyPr wrap="squar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sym typeface="Helvetica" panose="020B0604020202020204" pitchFamily="34" charset="0"/>
                </a:rPr>
                <a:t>协调</a:t>
              </a:r>
            </a:p>
          </p:txBody>
        </p:sp>
      </p:grpSp>
      <p:grpSp>
        <p:nvGrpSpPr>
          <p:cNvPr id="34" name="组合 33">
            <a:extLst>
              <a:ext uri="{FF2B5EF4-FFF2-40B4-BE49-F238E27FC236}">
                <a16:creationId xmlns:a16="http://schemas.microsoft.com/office/drawing/2014/main" id="{4EE6A50D-4EC3-4938-A481-BE906E8A040D}"/>
              </a:ext>
            </a:extLst>
          </p:cNvPr>
          <p:cNvGrpSpPr/>
          <p:nvPr/>
        </p:nvGrpSpPr>
        <p:grpSpPr>
          <a:xfrm>
            <a:off x="5207325" y="3556411"/>
            <a:ext cx="764610" cy="617444"/>
            <a:chOff x="5126132" y="3250634"/>
            <a:chExt cx="764610" cy="617444"/>
          </a:xfrm>
        </p:grpSpPr>
        <p:sp>
          <p:nvSpPr>
            <p:cNvPr id="35" name="iṣľiḑé">
              <a:extLst>
                <a:ext uri="{FF2B5EF4-FFF2-40B4-BE49-F238E27FC236}">
                  <a16:creationId xmlns:a16="http://schemas.microsoft.com/office/drawing/2014/main" id="{BB25D5F7-9B5B-4A2E-AFAB-911DBC6AA407}"/>
                </a:ext>
              </a:extLst>
            </p:cNvPr>
            <p:cNvSpPr/>
            <p:nvPr/>
          </p:nvSpPr>
          <p:spPr>
            <a:xfrm>
              <a:off x="5160223" y="3250634"/>
              <a:ext cx="617445" cy="617444"/>
            </a:xfrm>
            <a:prstGeom prst="ellipse">
              <a:avLst/>
            </a:prstGeom>
            <a:solidFill>
              <a:sysClr val="window" lastClr="FFFFFF"/>
            </a:solidFill>
            <a:ln w="38100" cap="flat" cmpd="sng" algn="ctr">
              <a:solidFill>
                <a:srgbClr val="C00000"/>
              </a:solidFill>
              <a:prstDash val="solid"/>
              <a:miter lim="800000"/>
            </a:ln>
            <a:effectLst/>
          </p:spPr>
          <p:txBody>
            <a:bodyPr wrap="square" lIns="91440" tIns="45720" rIns="91440" bIns="45720" anchor="ctr">
              <a:norm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1pPr>
              <a:lvl2pPr marL="227330" indent="230505"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2pPr>
              <a:lvl3pPr marL="455930" indent="459105"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3pPr>
              <a:lvl4pPr marL="684530" indent="687705"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4pPr>
              <a:lvl5pPr marL="913130" indent="916305"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5pPr>
              <a:lvl6pPr marL="2286000" algn="l" defTabSz="914400" rtl="0" eaLnBrk="1" latinLnBrk="0" hangingPunct="1">
                <a:defRPr kern="1200">
                  <a:solidFill>
                    <a:schemeClr val="lt1"/>
                  </a:solidFill>
                  <a:latin typeface="+mn-lt"/>
                  <a:ea typeface="+mn-ea"/>
                  <a:cs typeface="+mn-cs"/>
                  <a:sym typeface="Helvetica" panose="020B0604020202020204" pitchFamily="34" charset="0"/>
                </a:defRPr>
              </a:lvl6pPr>
              <a:lvl7pPr marL="2743200" algn="l" defTabSz="914400" rtl="0" eaLnBrk="1" latinLnBrk="0" hangingPunct="1">
                <a:defRPr kern="1200">
                  <a:solidFill>
                    <a:schemeClr val="lt1"/>
                  </a:solidFill>
                  <a:latin typeface="+mn-lt"/>
                  <a:ea typeface="+mn-ea"/>
                  <a:cs typeface="+mn-cs"/>
                  <a:sym typeface="Helvetica" panose="020B0604020202020204" pitchFamily="34" charset="0"/>
                </a:defRPr>
              </a:lvl7pPr>
              <a:lvl8pPr marL="3200400" algn="l" defTabSz="914400" rtl="0" eaLnBrk="1" latinLnBrk="0" hangingPunct="1">
                <a:defRPr kern="1200">
                  <a:solidFill>
                    <a:schemeClr val="lt1"/>
                  </a:solidFill>
                  <a:latin typeface="+mn-lt"/>
                  <a:ea typeface="+mn-ea"/>
                  <a:cs typeface="+mn-cs"/>
                  <a:sym typeface="Helvetica" panose="020B0604020202020204" pitchFamily="34" charset="0"/>
                </a:defRPr>
              </a:lvl8pPr>
              <a:lvl9pPr marL="3657600" algn="l" defTabSz="914400" rtl="0" eaLnBrk="1" latinLnBrk="0" hangingPunct="1">
                <a:defRPr kern="1200">
                  <a:solidFill>
                    <a:schemeClr val="lt1"/>
                  </a:solidFill>
                  <a:latin typeface="+mn-lt"/>
                  <a:ea typeface="+mn-ea"/>
                  <a:cs typeface="+mn-cs"/>
                  <a:sym typeface="Helvetica"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a:ea typeface="微软雅黑"/>
                <a:cs typeface="+mn-cs"/>
                <a:sym typeface="Helvetica" panose="020B0604020202020204" pitchFamily="34" charset="0"/>
              </a:endParaRPr>
            </a:p>
          </p:txBody>
        </p:sp>
        <p:sp>
          <p:nvSpPr>
            <p:cNvPr id="36" name="文本框 35">
              <a:extLst>
                <a:ext uri="{FF2B5EF4-FFF2-40B4-BE49-F238E27FC236}">
                  <a16:creationId xmlns:a16="http://schemas.microsoft.com/office/drawing/2014/main" id="{854CB39C-4B9B-48AD-BEC3-8E405529A56D}"/>
                </a:ext>
              </a:extLst>
            </p:cNvPr>
            <p:cNvSpPr txBox="1"/>
            <p:nvPr/>
          </p:nvSpPr>
          <p:spPr>
            <a:xfrm>
              <a:off x="5126132" y="3363545"/>
              <a:ext cx="764610" cy="400110"/>
            </a:xfrm>
            <a:prstGeom prst="rect">
              <a:avLst/>
            </a:prstGeom>
            <a:noFill/>
          </p:spPr>
          <p:txBody>
            <a:bodyPr wrap="squar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sym typeface="Helvetica" panose="020B0604020202020204" pitchFamily="34" charset="0"/>
                </a:rPr>
                <a:t>绿色</a:t>
              </a:r>
            </a:p>
          </p:txBody>
        </p:sp>
      </p:grpSp>
      <p:grpSp>
        <p:nvGrpSpPr>
          <p:cNvPr id="37" name="组合 36">
            <a:extLst>
              <a:ext uri="{FF2B5EF4-FFF2-40B4-BE49-F238E27FC236}">
                <a16:creationId xmlns:a16="http://schemas.microsoft.com/office/drawing/2014/main" id="{046A4D7E-1C78-4609-936C-0A540FBA64E7}"/>
              </a:ext>
            </a:extLst>
          </p:cNvPr>
          <p:cNvGrpSpPr/>
          <p:nvPr/>
        </p:nvGrpSpPr>
        <p:grpSpPr>
          <a:xfrm>
            <a:off x="4866150" y="4731239"/>
            <a:ext cx="755853" cy="617444"/>
            <a:chOff x="4784957" y="4425462"/>
            <a:chExt cx="755853" cy="617444"/>
          </a:xfrm>
        </p:grpSpPr>
        <p:sp>
          <p:nvSpPr>
            <p:cNvPr id="38" name="iṣľiḑé">
              <a:extLst>
                <a:ext uri="{FF2B5EF4-FFF2-40B4-BE49-F238E27FC236}">
                  <a16:creationId xmlns:a16="http://schemas.microsoft.com/office/drawing/2014/main" id="{2EF2C5F3-E877-4A9A-8FB2-52C24C795E44}"/>
                </a:ext>
              </a:extLst>
            </p:cNvPr>
            <p:cNvSpPr/>
            <p:nvPr/>
          </p:nvSpPr>
          <p:spPr>
            <a:xfrm>
              <a:off x="4817410" y="4425462"/>
              <a:ext cx="617445" cy="617444"/>
            </a:xfrm>
            <a:prstGeom prst="ellipse">
              <a:avLst/>
            </a:prstGeom>
            <a:solidFill>
              <a:sysClr val="window" lastClr="FFFFFF"/>
            </a:solidFill>
            <a:ln w="38100" cap="flat" cmpd="sng" algn="ctr">
              <a:solidFill>
                <a:srgbClr val="C00000"/>
              </a:solidFill>
              <a:prstDash val="solid"/>
              <a:miter lim="800000"/>
            </a:ln>
            <a:effectLst/>
          </p:spPr>
          <p:txBody>
            <a:bodyPr wrap="square" lIns="91440" tIns="45720" rIns="91440" bIns="45720" anchor="ctr">
              <a:norm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1pPr>
              <a:lvl2pPr marL="227330" indent="230505"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2pPr>
              <a:lvl3pPr marL="455930" indent="459105"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3pPr>
              <a:lvl4pPr marL="684530" indent="687705"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4pPr>
              <a:lvl5pPr marL="913130" indent="916305"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5pPr>
              <a:lvl6pPr marL="2286000" algn="l" defTabSz="914400" rtl="0" eaLnBrk="1" latinLnBrk="0" hangingPunct="1">
                <a:defRPr kern="1200">
                  <a:solidFill>
                    <a:schemeClr val="lt1"/>
                  </a:solidFill>
                  <a:latin typeface="+mn-lt"/>
                  <a:ea typeface="+mn-ea"/>
                  <a:cs typeface="+mn-cs"/>
                  <a:sym typeface="Helvetica" panose="020B0604020202020204" pitchFamily="34" charset="0"/>
                </a:defRPr>
              </a:lvl6pPr>
              <a:lvl7pPr marL="2743200" algn="l" defTabSz="914400" rtl="0" eaLnBrk="1" latinLnBrk="0" hangingPunct="1">
                <a:defRPr kern="1200">
                  <a:solidFill>
                    <a:schemeClr val="lt1"/>
                  </a:solidFill>
                  <a:latin typeface="+mn-lt"/>
                  <a:ea typeface="+mn-ea"/>
                  <a:cs typeface="+mn-cs"/>
                  <a:sym typeface="Helvetica" panose="020B0604020202020204" pitchFamily="34" charset="0"/>
                </a:defRPr>
              </a:lvl7pPr>
              <a:lvl8pPr marL="3200400" algn="l" defTabSz="914400" rtl="0" eaLnBrk="1" latinLnBrk="0" hangingPunct="1">
                <a:defRPr kern="1200">
                  <a:solidFill>
                    <a:schemeClr val="lt1"/>
                  </a:solidFill>
                  <a:latin typeface="+mn-lt"/>
                  <a:ea typeface="+mn-ea"/>
                  <a:cs typeface="+mn-cs"/>
                  <a:sym typeface="Helvetica" panose="020B0604020202020204" pitchFamily="34" charset="0"/>
                </a:defRPr>
              </a:lvl8pPr>
              <a:lvl9pPr marL="3657600" algn="l" defTabSz="914400" rtl="0" eaLnBrk="1" latinLnBrk="0" hangingPunct="1">
                <a:defRPr kern="1200">
                  <a:solidFill>
                    <a:schemeClr val="lt1"/>
                  </a:solidFill>
                  <a:latin typeface="+mn-lt"/>
                  <a:ea typeface="+mn-ea"/>
                  <a:cs typeface="+mn-cs"/>
                  <a:sym typeface="Helvetica"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a:ea typeface="微软雅黑"/>
                <a:cs typeface="+mn-cs"/>
                <a:sym typeface="Helvetica" panose="020B0604020202020204" pitchFamily="34" charset="0"/>
              </a:endParaRPr>
            </a:p>
          </p:txBody>
        </p:sp>
        <p:sp>
          <p:nvSpPr>
            <p:cNvPr id="39" name="文本框 38">
              <a:extLst>
                <a:ext uri="{FF2B5EF4-FFF2-40B4-BE49-F238E27FC236}">
                  <a16:creationId xmlns:a16="http://schemas.microsoft.com/office/drawing/2014/main" id="{C393351E-EB2E-419D-9C8F-EF58653008A7}"/>
                </a:ext>
              </a:extLst>
            </p:cNvPr>
            <p:cNvSpPr txBox="1"/>
            <p:nvPr/>
          </p:nvSpPr>
          <p:spPr>
            <a:xfrm>
              <a:off x="4784957" y="4540269"/>
              <a:ext cx="755853" cy="400110"/>
            </a:xfrm>
            <a:prstGeom prst="rect">
              <a:avLst/>
            </a:prstGeom>
            <a:noFill/>
          </p:spPr>
          <p:txBody>
            <a:bodyPr wrap="squar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sym typeface="Helvetica" panose="020B0604020202020204" pitchFamily="34" charset="0"/>
                </a:rPr>
                <a:t>开放</a:t>
              </a:r>
            </a:p>
          </p:txBody>
        </p:sp>
      </p:grpSp>
      <p:grpSp>
        <p:nvGrpSpPr>
          <p:cNvPr id="40" name="组合 39">
            <a:extLst>
              <a:ext uri="{FF2B5EF4-FFF2-40B4-BE49-F238E27FC236}">
                <a16:creationId xmlns:a16="http://schemas.microsoft.com/office/drawing/2014/main" id="{400ADBA9-7D7D-498C-9D93-7A8DB517CC19}"/>
              </a:ext>
            </a:extLst>
          </p:cNvPr>
          <p:cNvGrpSpPr/>
          <p:nvPr/>
        </p:nvGrpSpPr>
        <p:grpSpPr>
          <a:xfrm>
            <a:off x="4103442" y="5863912"/>
            <a:ext cx="746562" cy="617444"/>
            <a:chOff x="4022249" y="5558135"/>
            <a:chExt cx="746562" cy="617444"/>
          </a:xfrm>
        </p:grpSpPr>
        <p:sp>
          <p:nvSpPr>
            <p:cNvPr id="41" name="iṣľiḑé">
              <a:extLst>
                <a:ext uri="{FF2B5EF4-FFF2-40B4-BE49-F238E27FC236}">
                  <a16:creationId xmlns:a16="http://schemas.microsoft.com/office/drawing/2014/main" id="{22709A18-C804-4025-A791-8278560C892D}"/>
                </a:ext>
              </a:extLst>
            </p:cNvPr>
            <p:cNvSpPr/>
            <p:nvPr/>
          </p:nvSpPr>
          <p:spPr>
            <a:xfrm>
              <a:off x="4038395" y="5558135"/>
              <a:ext cx="617445" cy="617444"/>
            </a:xfrm>
            <a:prstGeom prst="ellipse">
              <a:avLst/>
            </a:prstGeom>
            <a:solidFill>
              <a:sysClr val="window" lastClr="FFFFFF"/>
            </a:solidFill>
            <a:ln w="38100" cap="flat" cmpd="sng" algn="ctr">
              <a:solidFill>
                <a:srgbClr val="C00000"/>
              </a:solidFill>
              <a:prstDash val="solid"/>
              <a:miter lim="800000"/>
            </a:ln>
            <a:effectLst/>
          </p:spPr>
          <p:txBody>
            <a:bodyPr wrap="square" lIns="91440" tIns="45720" rIns="91440" bIns="45720" anchor="ctr">
              <a:norm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1pPr>
              <a:lvl2pPr marL="227330" indent="230505"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2pPr>
              <a:lvl3pPr marL="455930" indent="459105"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3pPr>
              <a:lvl4pPr marL="684530" indent="687705"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4pPr>
              <a:lvl5pPr marL="913130" indent="916305" algn="l" rtl="0" eaLnBrk="0" fontAlgn="base" hangingPunct="0">
                <a:spcBef>
                  <a:spcPct val="0"/>
                </a:spcBef>
                <a:spcAft>
                  <a:spcPct val="0"/>
                </a:spcAft>
                <a:defRPr kern="1200">
                  <a:solidFill>
                    <a:schemeClr val="lt1"/>
                  </a:solidFill>
                  <a:latin typeface="+mn-lt"/>
                  <a:ea typeface="+mn-ea"/>
                  <a:cs typeface="+mn-cs"/>
                  <a:sym typeface="Helvetica" panose="020B0604020202020204" pitchFamily="34" charset="0"/>
                </a:defRPr>
              </a:lvl5pPr>
              <a:lvl6pPr marL="2286000" algn="l" defTabSz="914400" rtl="0" eaLnBrk="1" latinLnBrk="0" hangingPunct="1">
                <a:defRPr kern="1200">
                  <a:solidFill>
                    <a:schemeClr val="lt1"/>
                  </a:solidFill>
                  <a:latin typeface="+mn-lt"/>
                  <a:ea typeface="+mn-ea"/>
                  <a:cs typeface="+mn-cs"/>
                  <a:sym typeface="Helvetica" panose="020B0604020202020204" pitchFamily="34" charset="0"/>
                </a:defRPr>
              </a:lvl6pPr>
              <a:lvl7pPr marL="2743200" algn="l" defTabSz="914400" rtl="0" eaLnBrk="1" latinLnBrk="0" hangingPunct="1">
                <a:defRPr kern="1200">
                  <a:solidFill>
                    <a:schemeClr val="lt1"/>
                  </a:solidFill>
                  <a:latin typeface="+mn-lt"/>
                  <a:ea typeface="+mn-ea"/>
                  <a:cs typeface="+mn-cs"/>
                  <a:sym typeface="Helvetica" panose="020B0604020202020204" pitchFamily="34" charset="0"/>
                </a:defRPr>
              </a:lvl7pPr>
              <a:lvl8pPr marL="3200400" algn="l" defTabSz="914400" rtl="0" eaLnBrk="1" latinLnBrk="0" hangingPunct="1">
                <a:defRPr kern="1200">
                  <a:solidFill>
                    <a:schemeClr val="lt1"/>
                  </a:solidFill>
                  <a:latin typeface="+mn-lt"/>
                  <a:ea typeface="+mn-ea"/>
                  <a:cs typeface="+mn-cs"/>
                  <a:sym typeface="Helvetica" panose="020B0604020202020204" pitchFamily="34" charset="0"/>
                </a:defRPr>
              </a:lvl8pPr>
              <a:lvl9pPr marL="3657600" algn="l" defTabSz="914400" rtl="0" eaLnBrk="1" latinLnBrk="0" hangingPunct="1">
                <a:defRPr kern="1200">
                  <a:solidFill>
                    <a:schemeClr val="lt1"/>
                  </a:solidFill>
                  <a:latin typeface="+mn-lt"/>
                  <a:ea typeface="+mn-ea"/>
                  <a:cs typeface="+mn-cs"/>
                  <a:sym typeface="Helvetica"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a:ea typeface="微软雅黑"/>
                <a:cs typeface="+mn-cs"/>
                <a:sym typeface="Helvetica" panose="020B0604020202020204" pitchFamily="34" charset="0"/>
              </a:endParaRPr>
            </a:p>
          </p:txBody>
        </p:sp>
        <p:sp>
          <p:nvSpPr>
            <p:cNvPr id="42" name="文本框 41">
              <a:extLst>
                <a:ext uri="{FF2B5EF4-FFF2-40B4-BE49-F238E27FC236}">
                  <a16:creationId xmlns:a16="http://schemas.microsoft.com/office/drawing/2014/main" id="{D63B8073-E47A-404C-BAAF-BB377733D00C}"/>
                </a:ext>
              </a:extLst>
            </p:cNvPr>
            <p:cNvSpPr txBox="1"/>
            <p:nvPr/>
          </p:nvSpPr>
          <p:spPr>
            <a:xfrm>
              <a:off x="4022249" y="5666802"/>
              <a:ext cx="746562" cy="400110"/>
            </a:xfrm>
            <a:prstGeom prst="rect">
              <a:avLst/>
            </a:prstGeom>
            <a:noFill/>
          </p:spPr>
          <p:txBody>
            <a:bodyPr wrap="squar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sym typeface="Helvetica" panose="020B0604020202020204" pitchFamily="34" charset="0"/>
                </a:rPr>
                <a:t>共享</a:t>
              </a:r>
            </a:p>
          </p:txBody>
        </p:sp>
      </p:grpSp>
      <p:grpSp>
        <p:nvGrpSpPr>
          <p:cNvPr id="43" name="组合 42">
            <a:extLst>
              <a:ext uri="{FF2B5EF4-FFF2-40B4-BE49-F238E27FC236}">
                <a16:creationId xmlns:a16="http://schemas.microsoft.com/office/drawing/2014/main" id="{FBD5796E-D42E-450A-8126-9D573D6A629E}"/>
              </a:ext>
            </a:extLst>
          </p:cNvPr>
          <p:cNvGrpSpPr/>
          <p:nvPr/>
        </p:nvGrpSpPr>
        <p:grpSpPr>
          <a:xfrm>
            <a:off x="1243122" y="3231345"/>
            <a:ext cx="3237032" cy="1624600"/>
            <a:chOff x="257242" y="2495942"/>
            <a:chExt cx="4328213" cy="2172241"/>
          </a:xfrm>
        </p:grpSpPr>
        <p:grpSp>
          <p:nvGrpSpPr>
            <p:cNvPr id="44" name="组合 43">
              <a:extLst>
                <a:ext uri="{FF2B5EF4-FFF2-40B4-BE49-F238E27FC236}">
                  <a16:creationId xmlns:a16="http://schemas.microsoft.com/office/drawing/2014/main" id="{92AEC64B-9DBA-4612-8BED-6C39AE6C5CE3}"/>
                </a:ext>
              </a:extLst>
            </p:cNvPr>
            <p:cNvGrpSpPr/>
            <p:nvPr/>
          </p:nvGrpSpPr>
          <p:grpSpPr>
            <a:xfrm rot="1001380">
              <a:off x="257242" y="2579018"/>
              <a:ext cx="4328213" cy="1998474"/>
              <a:chOff x="3478346" y="2635105"/>
              <a:chExt cx="5235308" cy="2417309"/>
            </a:xfrm>
          </p:grpSpPr>
          <p:grpSp>
            <p:nvGrpSpPr>
              <p:cNvPr id="49" name="ïSlïďê">
                <a:extLst>
                  <a:ext uri="{FF2B5EF4-FFF2-40B4-BE49-F238E27FC236}">
                    <a16:creationId xmlns:a16="http://schemas.microsoft.com/office/drawing/2014/main" id="{418795BA-42EC-4C22-91D5-D3E0287DB707}"/>
                  </a:ext>
                </a:extLst>
              </p:cNvPr>
              <p:cNvGrpSpPr/>
              <p:nvPr/>
            </p:nvGrpSpPr>
            <p:grpSpPr>
              <a:xfrm>
                <a:off x="3478346" y="3140969"/>
                <a:ext cx="5235308" cy="1347847"/>
                <a:chOff x="2892692" y="3166858"/>
                <a:chExt cx="6687405" cy="1721694"/>
              </a:xfrm>
            </p:grpSpPr>
            <p:sp>
              <p:nvSpPr>
                <p:cNvPr id="54" name="iṧļîḓê">
                  <a:extLst>
                    <a:ext uri="{FF2B5EF4-FFF2-40B4-BE49-F238E27FC236}">
                      <a16:creationId xmlns:a16="http://schemas.microsoft.com/office/drawing/2014/main" id="{655FFF97-EF72-4E9B-9FC2-4E0B261A34B2}"/>
                    </a:ext>
                  </a:extLst>
                </p:cNvPr>
                <p:cNvSpPr/>
                <p:nvPr/>
              </p:nvSpPr>
              <p:spPr>
                <a:xfrm rot="18846809">
                  <a:off x="5526167" y="676892"/>
                  <a:ext cx="1420454" cy="6687404"/>
                </a:xfrm>
                <a:custGeom>
                  <a:avLst/>
                  <a:gdLst>
                    <a:gd name="connsiteX0" fmla="*/ 914799 w 1420454"/>
                    <a:gd name="connsiteY0" fmla="*/ 743885 h 6687404"/>
                    <a:gd name="connsiteX1" fmla="*/ 801199 w 1420454"/>
                    <a:gd name="connsiteY1" fmla="*/ 689970 h 6687404"/>
                    <a:gd name="connsiteX2" fmla="*/ 237526 w 1420454"/>
                    <a:gd name="connsiteY2" fmla="*/ 3343702 h 6687404"/>
                    <a:gd name="connsiteX3" fmla="*/ 801199 w 1420454"/>
                    <a:gd name="connsiteY3" fmla="*/ 5997434 h 6687404"/>
                    <a:gd name="connsiteX4" fmla="*/ 1364872 w 1420454"/>
                    <a:gd name="connsiteY4" fmla="*/ 3343702 h 6687404"/>
                    <a:gd name="connsiteX5" fmla="*/ 914799 w 1420454"/>
                    <a:gd name="connsiteY5" fmla="*/ 743885 h 6687404"/>
                    <a:gd name="connsiteX6" fmla="*/ 853363 w 1420454"/>
                    <a:gd name="connsiteY6" fmla="*/ 67932 h 6687404"/>
                    <a:gd name="connsiteX7" fmla="*/ 1420454 w 1420454"/>
                    <a:gd name="connsiteY7" fmla="*/ 3343702 h 6687404"/>
                    <a:gd name="connsiteX8" fmla="*/ 710227 w 1420454"/>
                    <a:gd name="connsiteY8" fmla="*/ 6687404 h 6687404"/>
                    <a:gd name="connsiteX9" fmla="*/ 0 w 1420454"/>
                    <a:gd name="connsiteY9" fmla="*/ 3343702 h 6687404"/>
                    <a:gd name="connsiteX10" fmla="*/ 710227 w 1420454"/>
                    <a:gd name="connsiteY10" fmla="*/ 0 h 6687404"/>
                    <a:gd name="connsiteX11" fmla="*/ 853363 w 1420454"/>
                    <a:gd name="connsiteY11" fmla="*/ 67932 h 6687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0454" h="6687404">
                      <a:moveTo>
                        <a:pt x="914799" y="743885"/>
                      </a:moveTo>
                      <a:cubicBezTo>
                        <a:pt x="878105" y="708534"/>
                        <a:pt x="840112" y="689970"/>
                        <a:pt x="801199" y="689970"/>
                      </a:cubicBezTo>
                      <a:cubicBezTo>
                        <a:pt x="489891" y="689970"/>
                        <a:pt x="237526" y="1878086"/>
                        <a:pt x="237526" y="3343702"/>
                      </a:cubicBezTo>
                      <a:cubicBezTo>
                        <a:pt x="237526" y="4809318"/>
                        <a:pt x="489891" y="5997434"/>
                        <a:pt x="801199" y="5997434"/>
                      </a:cubicBezTo>
                      <a:cubicBezTo>
                        <a:pt x="1112507" y="5997434"/>
                        <a:pt x="1364872" y="4809318"/>
                        <a:pt x="1364872" y="3343702"/>
                      </a:cubicBezTo>
                      <a:cubicBezTo>
                        <a:pt x="1364872" y="2061288"/>
                        <a:pt x="1171655" y="991335"/>
                        <a:pt x="914799" y="743885"/>
                      </a:cubicBezTo>
                      <a:close/>
                      <a:moveTo>
                        <a:pt x="853363" y="67932"/>
                      </a:moveTo>
                      <a:cubicBezTo>
                        <a:pt x="1177001" y="379720"/>
                        <a:pt x="1420454" y="1727861"/>
                        <a:pt x="1420454" y="3343702"/>
                      </a:cubicBezTo>
                      <a:cubicBezTo>
                        <a:pt x="1420454" y="5190378"/>
                        <a:pt x="1102475" y="6687404"/>
                        <a:pt x="710227" y="6687404"/>
                      </a:cubicBezTo>
                      <a:cubicBezTo>
                        <a:pt x="317979" y="6687404"/>
                        <a:pt x="0" y="5190378"/>
                        <a:pt x="0" y="3343702"/>
                      </a:cubicBezTo>
                      <a:cubicBezTo>
                        <a:pt x="0" y="1497026"/>
                        <a:pt x="317979" y="0"/>
                        <a:pt x="710227" y="0"/>
                      </a:cubicBezTo>
                      <a:cubicBezTo>
                        <a:pt x="759258" y="0"/>
                        <a:pt x="807128" y="23391"/>
                        <a:pt x="853363" y="67932"/>
                      </a:cubicBezTo>
                      <a:close/>
                    </a:path>
                  </a:pathLst>
                </a:custGeom>
                <a:solidFill>
                  <a:srgbClr val="C00000"/>
                </a:solidFill>
                <a:ln w="12700" cap="flat" cmpd="sng" algn="ctr">
                  <a:noFill/>
                  <a:prstDash val="solid"/>
                  <a:miter lim="800000"/>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sz="1800" b="0" i="0" u="none" strike="noStrike" kern="0" cap="none" spc="0" normalizeH="0" baseline="0" noProof="0">
                    <a:ln>
                      <a:noFill/>
                    </a:ln>
                    <a:solidFill>
                      <a:prstClr val="white"/>
                    </a:solidFill>
                    <a:effectLst/>
                    <a:uLnTx/>
                    <a:uFillTx/>
                    <a:latin typeface="Calibri"/>
                    <a:ea typeface="微软雅黑"/>
                    <a:cs typeface="+mn-cs"/>
                    <a:sym typeface="Helvetica" panose="020B0604020202020204" pitchFamily="34" charset="0"/>
                  </a:endParaRPr>
                </a:p>
              </p:txBody>
            </p:sp>
            <p:sp>
              <p:nvSpPr>
                <p:cNvPr id="55" name="iṩ1íďé">
                  <a:extLst>
                    <a:ext uri="{FF2B5EF4-FFF2-40B4-BE49-F238E27FC236}">
                      <a16:creationId xmlns:a16="http://schemas.microsoft.com/office/drawing/2014/main" id="{37B11482-3349-4114-A06A-1D8EE9E0A633}"/>
                    </a:ext>
                  </a:extLst>
                </p:cNvPr>
                <p:cNvSpPr/>
                <p:nvPr/>
              </p:nvSpPr>
              <p:spPr>
                <a:xfrm rot="3165966">
                  <a:off x="5526168" y="533383"/>
                  <a:ext cx="1420454" cy="6687404"/>
                </a:xfrm>
                <a:custGeom>
                  <a:avLst/>
                  <a:gdLst>
                    <a:gd name="connsiteX0" fmla="*/ 914799 w 1420454"/>
                    <a:gd name="connsiteY0" fmla="*/ 743885 h 6687404"/>
                    <a:gd name="connsiteX1" fmla="*/ 801199 w 1420454"/>
                    <a:gd name="connsiteY1" fmla="*/ 689970 h 6687404"/>
                    <a:gd name="connsiteX2" fmla="*/ 237526 w 1420454"/>
                    <a:gd name="connsiteY2" fmla="*/ 3343702 h 6687404"/>
                    <a:gd name="connsiteX3" fmla="*/ 801199 w 1420454"/>
                    <a:gd name="connsiteY3" fmla="*/ 5997434 h 6687404"/>
                    <a:gd name="connsiteX4" fmla="*/ 1364872 w 1420454"/>
                    <a:gd name="connsiteY4" fmla="*/ 3343702 h 6687404"/>
                    <a:gd name="connsiteX5" fmla="*/ 914799 w 1420454"/>
                    <a:gd name="connsiteY5" fmla="*/ 743885 h 6687404"/>
                    <a:gd name="connsiteX6" fmla="*/ 853363 w 1420454"/>
                    <a:gd name="connsiteY6" fmla="*/ 67932 h 6687404"/>
                    <a:gd name="connsiteX7" fmla="*/ 1420454 w 1420454"/>
                    <a:gd name="connsiteY7" fmla="*/ 3343702 h 6687404"/>
                    <a:gd name="connsiteX8" fmla="*/ 710227 w 1420454"/>
                    <a:gd name="connsiteY8" fmla="*/ 6687404 h 6687404"/>
                    <a:gd name="connsiteX9" fmla="*/ 0 w 1420454"/>
                    <a:gd name="connsiteY9" fmla="*/ 3343702 h 6687404"/>
                    <a:gd name="connsiteX10" fmla="*/ 710227 w 1420454"/>
                    <a:gd name="connsiteY10" fmla="*/ 0 h 6687404"/>
                    <a:gd name="connsiteX11" fmla="*/ 853363 w 1420454"/>
                    <a:gd name="connsiteY11" fmla="*/ 67932 h 6687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0454" h="6687404">
                      <a:moveTo>
                        <a:pt x="914799" y="743885"/>
                      </a:moveTo>
                      <a:cubicBezTo>
                        <a:pt x="878105" y="708534"/>
                        <a:pt x="840112" y="689970"/>
                        <a:pt x="801199" y="689970"/>
                      </a:cubicBezTo>
                      <a:cubicBezTo>
                        <a:pt x="489891" y="689970"/>
                        <a:pt x="237526" y="1878086"/>
                        <a:pt x="237526" y="3343702"/>
                      </a:cubicBezTo>
                      <a:cubicBezTo>
                        <a:pt x="237526" y="4809318"/>
                        <a:pt x="489891" y="5997434"/>
                        <a:pt x="801199" y="5997434"/>
                      </a:cubicBezTo>
                      <a:cubicBezTo>
                        <a:pt x="1112507" y="5997434"/>
                        <a:pt x="1364872" y="4809318"/>
                        <a:pt x="1364872" y="3343702"/>
                      </a:cubicBezTo>
                      <a:cubicBezTo>
                        <a:pt x="1364872" y="2061288"/>
                        <a:pt x="1171655" y="991335"/>
                        <a:pt x="914799" y="743885"/>
                      </a:cubicBezTo>
                      <a:close/>
                      <a:moveTo>
                        <a:pt x="853363" y="67932"/>
                      </a:moveTo>
                      <a:cubicBezTo>
                        <a:pt x="1177001" y="379720"/>
                        <a:pt x="1420454" y="1727861"/>
                        <a:pt x="1420454" y="3343702"/>
                      </a:cubicBezTo>
                      <a:cubicBezTo>
                        <a:pt x="1420454" y="5190378"/>
                        <a:pt x="1102475" y="6687404"/>
                        <a:pt x="710227" y="6687404"/>
                      </a:cubicBezTo>
                      <a:cubicBezTo>
                        <a:pt x="317979" y="6687404"/>
                        <a:pt x="0" y="5190378"/>
                        <a:pt x="0" y="3343702"/>
                      </a:cubicBezTo>
                      <a:cubicBezTo>
                        <a:pt x="0" y="1497026"/>
                        <a:pt x="317979" y="0"/>
                        <a:pt x="710227" y="0"/>
                      </a:cubicBezTo>
                      <a:cubicBezTo>
                        <a:pt x="759258" y="0"/>
                        <a:pt x="807128" y="23391"/>
                        <a:pt x="853363" y="67932"/>
                      </a:cubicBezTo>
                      <a:close/>
                    </a:path>
                  </a:pathLst>
                </a:custGeom>
                <a:solidFill>
                  <a:srgbClr val="ED7D31"/>
                </a:solidFill>
                <a:ln w="12700" cap="flat" cmpd="sng" algn="ctr">
                  <a:noFill/>
                  <a:prstDash val="solid"/>
                  <a:miter lim="800000"/>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sz="1800" b="0" i="0" u="none" strike="noStrike" kern="0" cap="none" spc="0" normalizeH="0" baseline="0" noProof="0">
                    <a:ln>
                      <a:noFill/>
                    </a:ln>
                    <a:solidFill>
                      <a:prstClr val="white"/>
                    </a:solidFill>
                    <a:effectLst/>
                    <a:uLnTx/>
                    <a:uFillTx/>
                    <a:latin typeface="Calibri"/>
                    <a:ea typeface="微软雅黑"/>
                    <a:cs typeface="+mn-cs"/>
                    <a:sym typeface="Helvetica" panose="020B0604020202020204" pitchFamily="34" charset="0"/>
                  </a:endParaRPr>
                </a:p>
              </p:txBody>
            </p:sp>
            <p:sp>
              <p:nvSpPr>
                <p:cNvPr id="56" name="íŝļîḓê">
                  <a:extLst>
                    <a:ext uri="{FF2B5EF4-FFF2-40B4-BE49-F238E27FC236}">
                      <a16:creationId xmlns:a16="http://schemas.microsoft.com/office/drawing/2014/main" id="{AA31AF0C-7E48-4438-953A-F6CFFD2DDFF5}"/>
                    </a:ext>
                  </a:extLst>
                </p:cNvPr>
                <p:cNvSpPr/>
                <p:nvPr/>
              </p:nvSpPr>
              <p:spPr>
                <a:xfrm rot="18846809">
                  <a:off x="6046150" y="4705019"/>
                  <a:ext cx="242532" cy="124534"/>
                </a:xfrm>
                <a:custGeom>
                  <a:avLst/>
                  <a:gdLst>
                    <a:gd name="connsiteX0" fmla="*/ 240639 w 242532"/>
                    <a:gd name="connsiteY0" fmla="*/ 48821 h 107228"/>
                    <a:gd name="connsiteX1" fmla="*/ 242532 w 242532"/>
                    <a:gd name="connsiteY1" fmla="*/ 107228 h 107228"/>
                    <a:gd name="connsiteX2" fmla="*/ 36257 w 242532"/>
                    <a:gd name="connsiteY2" fmla="*/ 68962 h 107228"/>
                    <a:gd name="connsiteX3" fmla="*/ 2004 w 242532"/>
                    <a:gd name="connsiteY3" fmla="*/ 61820 h 107228"/>
                    <a:gd name="connsiteX4" fmla="*/ 0 w 242532"/>
                    <a:gd name="connsiteY4" fmla="*/ 0 h 107228"/>
                    <a:gd name="connsiteX5" fmla="*/ 181641 w 242532"/>
                    <a:gd name="connsiteY5" fmla="*/ 37876 h 1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532" h="107228">
                      <a:moveTo>
                        <a:pt x="240639" y="48821"/>
                      </a:moveTo>
                      <a:lnTo>
                        <a:pt x="242532" y="107228"/>
                      </a:lnTo>
                      <a:lnTo>
                        <a:pt x="36257" y="68962"/>
                      </a:lnTo>
                      <a:lnTo>
                        <a:pt x="2004" y="61820"/>
                      </a:lnTo>
                      <a:lnTo>
                        <a:pt x="0" y="0"/>
                      </a:lnTo>
                      <a:lnTo>
                        <a:pt x="181641" y="37876"/>
                      </a:lnTo>
                      <a:close/>
                    </a:path>
                  </a:pathLst>
                </a:custGeom>
                <a:solidFill>
                  <a:srgbClr val="C00000"/>
                </a:solidFill>
                <a:ln w="12700" cap="flat" cmpd="sng" algn="ctr">
                  <a:noFill/>
                  <a:prstDash val="solid"/>
                  <a:miter lim="800000"/>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sz="1800" b="0" i="0" u="none" strike="noStrike" kern="0" cap="none" spc="0" normalizeH="0" baseline="0" noProof="0">
                    <a:ln>
                      <a:noFill/>
                    </a:ln>
                    <a:solidFill>
                      <a:prstClr val="white"/>
                    </a:solidFill>
                    <a:effectLst/>
                    <a:uLnTx/>
                    <a:uFillTx/>
                    <a:latin typeface="Calibri"/>
                    <a:ea typeface="微软雅黑"/>
                    <a:cs typeface="+mn-cs"/>
                    <a:sym typeface="Helvetica" panose="020B0604020202020204" pitchFamily="34" charset="0"/>
                  </a:endParaRPr>
                </a:p>
              </p:txBody>
            </p:sp>
            <p:grpSp>
              <p:nvGrpSpPr>
                <p:cNvPr id="57" name="iṥḻîde">
                  <a:extLst>
                    <a:ext uri="{FF2B5EF4-FFF2-40B4-BE49-F238E27FC236}">
                      <a16:creationId xmlns:a16="http://schemas.microsoft.com/office/drawing/2014/main" id="{EB29B332-DED7-47A2-A991-3E6B3A26E635}"/>
                    </a:ext>
                  </a:extLst>
                </p:cNvPr>
                <p:cNvGrpSpPr/>
                <p:nvPr/>
              </p:nvGrpSpPr>
              <p:grpSpPr>
                <a:xfrm>
                  <a:off x="5137486" y="3759183"/>
                  <a:ext cx="2082138" cy="276285"/>
                  <a:chOff x="5137486" y="3759183"/>
                  <a:chExt cx="2082138" cy="276285"/>
                </a:xfrm>
              </p:grpSpPr>
              <p:sp>
                <p:nvSpPr>
                  <p:cNvPr id="58" name="íŝḷíḓe">
                    <a:extLst>
                      <a:ext uri="{FF2B5EF4-FFF2-40B4-BE49-F238E27FC236}">
                        <a16:creationId xmlns:a16="http://schemas.microsoft.com/office/drawing/2014/main" id="{26C4E8BE-089A-4EDB-9034-FDBA6D7E0E99}"/>
                      </a:ext>
                    </a:extLst>
                  </p:cNvPr>
                  <p:cNvSpPr/>
                  <p:nvPr/>
                </p:nvSpPr>
                <p:spPr>
                  <a:xfrm rot="18846809">
                    <a:off x="5153904" y="3742765"/>
                    <a:ext cx="252692" cy="285528"/>
                  </a:xfrm>
                  <a:custGeom>
                    <a:avLst/>
                    <a:gdLst>
                      <a:gd name="connsiteX0" fmla="*/ 256255 w 256255"/>
                      <a:gd name="connsiteY0" fmla="*/ 23941 h 264940"/>
                      <a:gd name="connsiteX1" fmla="*/ 248654 w 256255"/>
                      <a:gd name="connsiteY1" fmla="*/ 121720 h 264940"/>
                      <a:gd name="connsiteX2" fmla="*/ 240832 w 256255"/>
                      <a:gd name="connsiteY2" fmla="*/ 264940 h 264940"/>
                      <a:gd name="connsiteX3" fmla="*/ 86192 w 256255"/>
                      <a:gd name="connsiteY3" fmla="*/ 249978 h 264940"/>
                      <a:gd name="connsiteX4" fmla="*/ 0 w 256255"/>
                      <a:gd name="connsiteY4" fmla="*/ 243638 h 264940"/>
                      <a:gd name="connsiteX5" fmla="*/ 215 w 256255"/>
                      <a:gd name="connsiteY5" fmla="*/ 236986 h 264940"/>
                      <a:gd name="connsiteX6" fmla="*/ 13158 w 256255"/>
                      <a:gd name="connsiteY6" fmla="*/ 0 h 264940"/>
                      <a:gd name="connsiteX7" fmla="*/ 237522 w 256255"/>
                      <a:gd name="connsiteY7" fmla="*/ 21708 h 26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255" h="264940">
                        <a:moveTo>
                          <a:pt x="256255" y="23941"/>
                        </a:moveTo>
                        <a:lnTo>
                          <a:pt x="248654" y="121720"/>
                        </a:lnTo>
                        <a:lnTo>
                          <a:pt x="240832" y="264940"/>
                        </a:lnTo>
                        <a:lnTo>
                          <a:pt x="86192" y="249978"/>
                        </a:lnTo>
                        <a:lnTo>
                          <a:pt x="0" y="243638"/>
                        </a:lnTo>
                        <a:lnTo>
                          <a:pt x="215" y="236986"/>
                        </a:lnTo>
                        <a:lnTo>
                          <a:pt x="13158" y="0"/>
                        </a:lnTo>
                        <a:lnTo>
                          <a:pt x="237522" y="21708"/>
                        </a:lnTo>
                        <a:close/>
                      </a:path>
                    </a:pathLst>
                  </a:custGeom>
                  <a:solidFill>
                    <a:srgbClr val="C00000"/>
                  </a:solidFill>
                  <a:ln w="12700" cap="flat" cmpd="sng" algn="ctr">
                    <a:noFill/>
                    <a:prstDash val="solid"/>
                    <a:miter lim="800000"/>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sz="1800" b="0" i="0" u="none" strike="noStrike" kern="0" cap="none" spc="0" normalizeH="0" baseline="0" noProof="0">
                      <a:ln>
                        <a:noFill/>
                      </a:ln>
                      <a:solidFill>
                        <a:prstClr val="white"/>
                      </a:solidFill>
                      <a:effectLst/>
                      <a:uLnTx/>
                      <a:uFillTx/>
                      <a:latin typeface="Calibri"/>
                      <a:ea typeface="微软雅黑"/>
                      <a:cs typeface="+mn-cs"/>
                      <a:sym typeface="Helvetica" panose="020B0604020202020204" pitchFamily="34" charset="0"/>
                    </a:endParaRPr>
                  </a:p>
                </p:txBody>
              </p:sp>
              <p:sp>
                <p:nvSpPr>
                  <p:cNvPr id="59" name="íşlíde">
                    <a:extLst>
                      <a:ext uri="{FF2B5EF4-FFF2-40B4-BE49-F238E27FC236}">
                        <a16:creationId xmlns:a16="http://schemas.microsoft.com/office/drawing/2014/main" id="{407FC90B-35D6-4D8F-89F2-77B38E22B9D0}"/>
                      </a:ext>
                    </a:extLst>
                  </p:cNvPr>
                  <p:cNvSpPr/>
                  <p:nvPr/>
                </p:nvSpPr>
                <p:spPr>
                  <a:xfrm rot="18846809">
                    <a:off x="7145312" y="3961155"/>
                    <a:ext cx="62178" cy="86447"/>
                  </a:xfrm>
                  <a:custGeom>
                    <a:avLst/>
                    <a:gdLst>
                      <a:gd name="connsiteX0" fmla="*/ 62178 w 62178"/>
                      <a:gd name="connsiteY0" fmla="*/ 6068 h 65238"/>
                      <a:gd name="connsiteX1" fmla="*/ 60846 w 62178"/>
                      <a:gd name="connsiteY1" fmla="*/ 47174 h 65238"/>
                      <a:gd name="connsiteX2" fmla="*/ 59859 w 62178"/>
                      <a:gd name="connsiteY2" fmla="*/ 65238 h 65238"/>
                      <a:gd name="connsiteX3" fmla="*/ 0 w 62178"/>
                      <a:gd name="connsiteY3" fmla="*/ 59024 h 65238"/>
                      <a:gd name="connsiteX4" fmla="*/ 3223 w 62178"/>
                      <a:gd name="connsiteY4" fmla="*/ 0 h 65238"/>
                      <a:gd name="connsiteX5" fmla="*/ 59552 w 62178"/>
                      <a:gd name="connsiteY5" fmla="*/ 5848 h 65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78" h="65238">
                        <a:moveTo>
                          <a:pt x="62178" y="6068"/>
                        </a:moveTo>
                        <a:lnTo>
                          <a:pt x="60846" y="47174"/>
                        </a:lnTo>
                        <a:lnTo>
                          <a:pt x="59859" y="65238"/>
                        </a:lnTo>
                        <a:lnTo>
                          <a:pt x="0" y="59024"/>
                        </a:lnTo>
                        <a:lnTo>
                          <a:pt x="3223" y="0"/>
                        </a:lnTo>
                        <a:lnTo>
                          <a:pt x="59552" y="5848"/>
                        </a:lnTo>
                        <a:close/>
                      </a:path>
                    </a:pathLst>
                  </a:custGeom>
                  <a:solidFill>
                    <a:srgbClr val="C00000"/>
                  </a:solidFill>
                  <a:ln w="12700" cap="flat" cmpd="sng" algn="ctr">
                    <a:noFill/>
                    <a:prstDash val="solid"/>
                    <a:miter lim="800000"/>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sz="1800" b="0" i="0" u="none" strike="noStrike" kern="0" cap="none" spc="0" normalizeH="0" baseline="0" noProof="0">
                      <a:ln>
                        <a:noFill/>
                      </a:ln>
                      <a:solidFill>
                        <a:prstClr val="white"/>
                      </a:solidFill>
                      <a:effectLst/>
                      <a:uLnTx/>
                      <a:uFillTx/>
                      <a:latin typeface="Calibri"/>
                      <a:ea typeface="微软雅黑"/>
                      <a:cs typeface="+mn-cs"/>
                      <a:sym typeface="Helvetica" panose="020B0604020202020204" pitchFamily="34" charset="0"/>
                    </a:endParaRPr>
                  </a:p>
                </p:txBody>
              </p:sp>
            </p:grpSp>
          </p:grpSp>
          <p:sp>
            <p:nvSpPr>
              <p:cNvPr id="50" name="íšḻiḓê">
                <a:extLst>
                  <a:ext uri="{FF2B5EF4-FFF2-40B4-BE49-F238E27FC236}">
                    <a16:creationId xmlns:a16="http://schemas.microsoft.com/office/drawing/2014/main" id="{8467F747-A13C-41B9-9C0D-070DAAE63A10}"/>
                  </a:ext>
                </a:extLst>
              </p:cNvPr>
              <p:cNvSpPr/>
              <p:nvPr/>
            </p:nvSpPr>
            <p:spPr>
              <a:xfrm>
                <a:off x="4447908" y="2635105"/>
                <a:ext cx="750470" cy="750470"/>
              </a:xfrm>
              <a:prstGeom prst="ellipse">
                <a:avLst/>
              </a:prstGeom>
              <a:solidFill>
                <a:srgbClr val="ED7D31"/>
              </a:solidFill>
              <a:ln w="76200" cap="flat" cmpd="sng" algn="ctr">
                <a:solidFill>
                  <a:sysClr val="window" lastClr="FFFFFF"/>
                </a:solidFill>
                <a:prstDash val="solid"/>
                <a:miter lim="800000"/>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sz="1800" b="0" i="0" u="none" strike="noStrike" kern="0" cap="none" spc="0" normalizeH="0" baseline="0" noProof="0">
                  <a:ln>
                    <a:noFill/>
                  </a:ln>
                  <a:solidFill>
                    <a:prstClr val="white"/>
                  </a:solidFill>
                  <a:effectLst/>
                  <a:uLnTx/>
                  <a:uFillTx/>
                  <a:latin typeface="Calibri"/>
                  <a:ea typeface="微软雅黑"/>
                  <a:cs typeface="+mn-cs"/>
                  <a:sym typeface="Helvetica" panose="020B0604020202020204" pitchFamily="34" charset="0"/>
                </a:endParaRPr>
              </a:p>
            </p:txBody>
          </p:sp>
          <p:sp>
            <p:nvSpPr>
              <p:cNvPr id="51" name="î$ľidé">
                <a:extLst>
                  <a:ext uri="{FF2B5EF4-FFF2-40B4-BE49-F238E27FC236}">
                    <a16:creationId xmlns:a16="http://schemas.microsoft.com/office/drawing/2014/main" id="{9A0A4E35-118F-4BC5-9C9F-FBE9FF75E6C7}"/>
                  </a:ext>
                </a:extLst>
              </p:cNvPr>
              <p:cNvSpPr/>
              <p:nvPr/>
            </p:nvSpPr>
            <p:spPr>
              <a:xfrm>
                <a:off x="6746583" y="3758322"/>
                <a:ext cx="1294092" cy="1294092"/>
              </a:xfrm>
              <a:prstGeom prst="ellipse">
                <a:avLst/>
              </a:prstGeom>
              <a:solidFill>
                <a:srgbClr val="ED7D31"/>
              </a:solidFill>
              <a:ln w="76200" cap="flat" cmpd="sng" algn="ctr">
                <a:solidFill>
                  <a:sysClr val="window" lastClr="FFFFFF"/>
                </a:solidFill>
                <a:prstDash val="solid"/>
                <a:miter lim="800000"/>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sz="1800" b="0" i="0" u="none" strike="noStrike" kern="0" cap="none" spc="0" normalizeH="0" baseline="0" noProof="0">
                  <a:ln>
                    <a:noFill/>
                  </a:ln>
                  <a:solidFill>
                    <a:prstClr val="white"/>
                  </a:solidFill>
                  <a:effectLst/>
                  <a:uLnTx/>
                  <a:uFillTx/>
                  <a:latin typeface="Calibri"/>
                  <a:ea typeface="微软雅黑"/>
                  <a:cs typeface="+mn-cs"/>
                  <a:sym typeface="Helvetica" panose="020B0604020202020204" pitchFamily="34" charset="0"/>
                </a:endParaRPr>
              </a:p>
            </p:txBody>
          </p:sp>
          <p:sp>
            <p:nvSpPr>
              <p:cNvPr id="52" name="íṧḷidè">
                <a:extLst>
                  <a:ext uri="{FF2B5EF4-FFF2-40B4-BE49-F238E27FC236}">
                    <a16:creationId xmlns:a16="http://schemas.microsoft.com/office/drawing/2014/main" id="{466B78C9-E952-47D6-B098-6BABC3829E93}"/>
                  </a:ext>
                </a:extLst>
              </p:cNvPr>
              <p:cNvSpPr/>
              <p:nvPr/>
            </p:nvSpPr>
            <p:spPr>
              <a:xfrm>
                <a:off x="7191243" y="2770163"/>
                <a:ext cx="657866" cy="657866"/>
              </a:xfrm>
              <a:prstGeom prst="ellipse">
                <a:avLst/>
              </a:prstGeom>
              <a:solidFill>
                <a:srgbClr val="C00000"/>
              </a:solidFill>
              <a:ln w="76200" cap="flat" cmpd="sng" algn="ctr">
                <a:solidFill>
                  <a:sysClr val="window" lastClr="FFFFFF"/>
                </a:solidFill>
                <a:prstDash val="solid"/>
                <a:miter lim="800000"/>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sz="1800" b="0" i="0" u="none" strike="noStrike" kern="0" cap="none" spc="0" normalizeH="0" baseline="0" noProof="0">
                  <a:ln>
                    <a:noFill/>
                  </a:ln>
                  <a:solidFill>
                    <a:prstClr val="white"/>
                  </a:solidFill>
                  <a:effectLst/>
                  <a:uLnTx/>
                  <a:uFillTx/>
                  <a:latin typeface="Calibri"/>
                  <a:ea typeface="微软雅黑"/>
                  <a:cs typeface="+mn-cs"/>
                  <a:sym typeface="Helvetica" panose="020B0604020202020204" pitchFamily="34" charset="0"/>
                </a:endParaRPr>
              </a:p>
            </p:txBody>
          </p:sp>
          <p:sp>
            <p:nvSpPr>
              <p:cNvPr id="53" name="ïśľíḑè">
                <a:extLst>
                  <a:ext uri="{FF2B5EF4-FFF2-40B4-BE49-F238E27FC236}">
                    <a16:creationId xmlns:a16="http://schemas.microsoft.com/office/drawing/2014/main" id="{F2D68B41-998B-4F7E-A297-D35E3F6BDA83}"/>
                  </a:ext>
                </a:extLst>
              </p:cNvPr>
              <p:cNvSpPr/>
              <p:nvPr/>
            </p:nvSpPr>
            <p:spPr>
              <a:xfrm>
                <a:off x="4071695" y="3914714"/>
                <a:ext cx="956539" cy="956539"/>
              </a:xfrm>
              <a:prstGeom prst="ellipse">
                <a:avLst/>
              </a:prstGeom>
              <a:solidFill>
                <a:srgbClr val="C00000"/>
              </a:solidFill>
              <a:ln w="76200" cap="flat" cmpd="sng" algn="ctr">
                <a:solidFill>
                  <a:sysClr val="window" lastClr="FFFFFF"/>
                </a:solidFill>
                <a:prstDash val="solid"/>
                <a:miter lim="800000"/>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sz="1800" b="0" i="0" u="none" strike="noStrike" kern="0" cap="none" spc="0" normalizeH="0" baseline="0" noProof="0">
                  <a:ln>
                    <a:noFill/>
                  </a:ln>
                  <a:solidFill>
                    <a:prstClr val="white"/>
                  </a:solidFill>
                  <a:effectLst/>
                  <a:uLnTx/>
                  <a:uFillTx/>
                  <a:latin typeface="Calibri"/>
                  <a:ea typeface="微软雅黑"/>
                  <a:cs typeface="+mn-cs"/>
                  <a:sym typeface="Helvetica" panose="020B0604020202020204" pitchFamily="34" charset="0"/>
                </a:endParaRPr>
              </a:p>
            </p:txBody>
          </p:sp>
        </p:grpSp>
        <p:sp>
          <p:nvSpPr>
            <p:cNvPr id="45" name="椭圆 44">
              <a:extLst>
                <a:ext uri="{FF2B5EF4-FFF2-40B4-BE49-F238E27FC236}">
                  <a16:creationId xmlns:a16="http://schemas.microsoft.com/office/drawing/2014/main" id="{041EF0F2-0C7C-4F39-885A-03AE6114E239}"/>
                </a:ext>
              </a:extLst>
            </p:cNvPr>
            <p:cNvSpPr/>
            <p:nvPr/>
          </p:nvSpPr>
          <p:spPr>
            <a:xfrm>
              <a:off x="1491131" y="2495942"/>
              <a:ext cx="240218" cy="240218"/>
            </a:xfrm>
            <a:prstGeom prst="ellipse">
              <a:avLst/>
            </a:prstGeom>
            <a:solidFill>
              <a:srgbClr val="FFFFF5"/>
            </a:solidFill>
            <a:ln w="12700" cap="flat" cmpd="sng" algn="ctr">
              <a:noFill/>
              <a:prstDash val="solid"/>
            </a:ln>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Helvetica" panose="020B0604020202020204" pitchFamily="34" charset="0"/>
                <a:ea typeface="宋体" panose="02010600030101010101" pitchFamily="2" charset="-122"/>
                <a:sym typeface="Helvetica" panose="020B0604020202020204" pitchFamily="34" charset="0"/>
              </a:endParaRPr>
            </a:p>
          </p:txBody>
        </p:sp>
        <p:sp>
          <p:nvSpPr>
            <p:cNvPr id="46" name="椭圆 45">
              <a:extLst>
                <a:ext uri="{FF2B5EF4-FFF2-40B4-BE49-F238E27FC236}">
                  <a16:creationId xmlns:a16="http://schemas.microsoft.com/office/drawing/2014/main" id="{29FAB541-F1FF-487C-BE26-3889F3AB60C8}"/>
                </a:ext>
              </a:extLst>
            </p:cNvPr>
            <p:cNvSpPr/>
            <p:nvPr/>
          </p:nvSpPr>
          <p:spPr>
            <a:xfrm>
              <a:off x="3604312" y="3210186"/>
              <a:ext cx="226501" cy="226501"/>
            </a:xfrm>
            <a:prstGeom prst="ellipse">
              <a:avLst/>
            </a:prstGeom>
            <a:solidFill>
              <a:srgbClr val="FFFFF5"/>
            </a:solidFill>
            <a:ln w="12700" cap="flat" cmpd="sng" algn="ctr">
              <a:noFill/>
              <a:prstDash val="solid"/>
            </a:ln>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Helvetica" panose="020B0604020202020204" pitchFamily="34" charset="0"/>
                <a:ea typeface="宋体" panose="02010600030101010101" pitchFamily="2" charset="-122"/>
                <a:sym typeface="Helvetica" panose="020B0604020202020204" pitchFamily="34" charset="0"/>
              </a:endParaRPr>
            </a:p>
          </p:txBody>
        </p:sp>
        <p:sp>
          <p:nvSpPr>
            <p:cNvPr id="47" name="椭圆 46">
              <a:extLst>
                <a:ext uri="{FF2B5EF4-FFF2-40B4-BE49-F238E27FC236}">
                  <a16:creationId xmlns:a16="http://schemas.microsoft.com/office/drawing/2014/main" id="{0869E90E-CB41-4B3F-8B28-62C8B86252D4}"/>
                </a:ext>
              </a:extLst>
            </p:cNvPr>
            <p:cNvSpPr/>
            <p:nvPr/>
          </p:nvSpPr>
          <p:spPr>
            <a:xfrm>
              <a:off x="2972692" y="3982349"/>
              <a:ext cx="685834" cy="685834"/>
            </a:xfrm>
            <a:prstGeom prst="ellipse">
              <a:avLst/>
            </a:prstGeom>
            <a:solidFill>
              <a:srgbClr val="FFFFF5"/>
            </a:solidFill>
            <a:ln w="12700" cap="flat" cmpd="sng" algn="ctr">
              <a:noFill/>
              <a:prstDash val="solid"/>
            </a:ln>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Helvetica" panose="020B0604020202020204" pitchFamily="34" charset="0"/>
                <a:ea typeface="宋体" panose="02010600030101010101" pitchFamily="2" charset="-122"/>
                <a:sym typeface="Helvetica" panose="020B0604020202020204" pitchFamily="34" charset="0"/>
              </a:endParaRPr>
            </a:p>
          </p:txBody>
        </p:sp>
        <p:sp>
          <p:nvSpPr>
            <p:cNvPr id="48" name="椭圆 47">
              <a:extLst>
                <a:ext uri="{FF2B5EF4-FFF2-40B4-BE49-F238E27FC236}">
                  <a16:creationId xmlns:a16="http://schemas.microsoft.com/office/drawing/2014/main" id="{B6BF4697-7408-4862-ADE6-2322823D4ADC}"/>
                </a:ext>
              </a:extLst>
            </p:cNvPr>
            <p:cNvSpPr/>
            <p:nvPr/>
          </p:nvSpPr>
          <p:spPr>
            <a:xfrm>
              <a:off x="872372" y="3454786"/>
              <a:ext cx="388513" cy="388513"/>
            </a:xfrm>
            <a:prstGeom prst="ellipse">
              <a:avLst/>
            </a:prstGeom>
            <a:solidFill>
              <a:srgbClr val="FFFFF5"/>
            </a:solidFill>
            <a:ln w="12700" cap="flat" cmpd="sng" algn="ctr">
              <a:noFill/>
              <a:prstDash val="solid"/>
            </a:ln>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Helvetica" panose="020B0604020202020204" pitchFamily="34" charset="0"/>
                <a:ea typeface="宋体" panose="02010600030101010101" pitchFamily="2" charset="-122"/>
                <a:sym typeface="Helvetica" panose="020B0604020202020204" pitchFamily="34" charset="0"/>
              </a:endParaRPr>
            </a:p>
          </p:txBody>
        </p:sp>
      </p:grpSp>
    </p:spTree>
    <p:extLst>
      <p:ext uri="{BB962C8B-B14F-4D97-AF65-F5344CB8AC3E}">
        <p14:creationId xmlns:p14="http://schemas.microsoft.com/office/powerpoint/2010/main" val="2833306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9" presetClass="entr" presetSubtype="0" decel="100000"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 calcmode="lin" valueType="num">
                                      <p:cBhvr>
                                        <p:cTn id="10" dur="500" fill="hold"/>
                                        <p:tgtEl>
                                          <p:spTgt spid="43"/>
                                        </p:tgtEl>
                                        <p:attrNameLst>
                                          <p:attrName>ppt_w</p:attrName>
                                        </p:attrNameLst>
                                      </p:cBhvr>
                                      <p:tavLst>
                                        <p:tav tm="0">
                                          <p:val>
                                            <p:fltVal val="0"/>
                                          </p:val>
                                        </p:tav>
                                        <p:tav tm="100000">
                                          <p:val>
                                            <p:strVal val="#ppt_w"/>
                                          </p:val>
                                        </p:tav>
                                      </p:tavLst>
                                    </p:anim>
                                    <p:anim calcmode="lin" valueType="num">
                                      <p:cBhvr>
                                        <p:cTn id="11" dur="500" fill="hold"/>
                                        <p:tgtEl>
                                          <p:spTgt spid="43"/>
                                        </p:tgtEl>
                                        <p:attrNameLst>
                                          <p:attrName>ppt_h</p:attrName>
                                        </p:attrNameLst>
                                      </p:cBhvr>
                                      <p:tavLst>
                                        <p:tav tm="0">
                                          <p:val>
                                            <p:fltVal val="0"/>
                                          </p:val>
                                        </p:tav>
                                        <p:tav tm="100000">
                                          <p:val>
                                            <p:strVal val="#ppt_h"/>
                                          </p:val>
                                        </p:tav>
                                      </p:tavLst>
                                    </p:anim>
                                    <p:anim calcmode="lin" valueType="num">
                                      <p:cBhvr>
                                        <p:cTn id="12" dur="500" fill="hold"/>
                                        <p:tgtEl>
                                          <p:spTgt spid="43"/>
                                        </p:tgtEl>
                                        <p:attrNameLst>
                                          <p:attrName>style.rotation</p:attrName>
                                        </p:attrNameLst>
                                      </p:cBhvr>
                                      <p:tavLst>
                                        <p:tav tm="0">
                                          <p:val>
                                            <p:fltVal val="360"/>
                                          </p:val>
                                        </p:tav>
                                        <p:tav tm="100000">
                                          <p:val>
                                            <p:fltVal val="0"/>
                                          </p:val>
                                        </p:tav>
                                      </p:tavLst>
                                    </p:anim>
                                    <p:animEffect transition="in" filter="fade">
                                      <p:cBhvr>
                                        <p:cTn id="13" dur="500"/>
                                        <p:tgtEl>
                                          <p:spTgt spid="43"/>
                                        </p:tgtEl>
                                      </p:cBhvr>
                                    </p:animEffect>
                                  </p:childTnLst>
                                </p:cTn>
                              </p:par>
                            </p:childTnLst>
                          </p:cTn>
                        </p:par>
                        <p:par>
                          <p:cTn id="14" fill="hold">
                            <p:stCondLst>
                              <p:cond delay="600"/>
                            </p:stCondLst>
                            <p:childTnLst>
                              <p:par>
                                <p:cTn id="15" presetID="53" presetClass="entr" presetSubtype="16"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p:cTn id="17" dur="500" fill="hold"/>
                                        <p:tgtEl>
                                          <p:spTgt spid="28"/>
                                        </p:tgtEl>
                                        <p:attrNameLst>
                                          <p:attrName>ppt_w</p:attrName>
                                        </p:attrNameLst>
                                      </p:cBhvr>
                                      <p:tavLst>
                                        <p:tav tm="0">
                                          <p:val>
                                            <p:fltVal val="0"/>
                                          </p:val>
                                        </p:tav>
                                        <p:tav tm="100000">
                                          <p:val>
                                            <p:strVal val="#ppt_w"/>
                                          </p:val>
                                        </p:tav>
                                      </p:tavLst>
                                    </p:anim>
                                    <p:anim calcmode="lin" valueType="num">
                                      <p:cBhvr>
                                        <p:cTn id="18" dur="500" fill="hold"/>
                                        <p:tgtEl>
                                          <p:spTgt spid="28"/>
                                        </p:tgtEl>
                                        <p:attrNameLst>
                                          <p:attrName>ppt_h</p:attrName>
                                        </p:attrNameLst>
                                      </p:cBhvr>
                                      <p:tavLst>
                                        <p:tav tm="0">
                                          <p:val>
                                            <p:fltVal val="0"/>
                                          </p:val>
                                        </p:tav>
                                        <p:tav tm="100000">
                                          <p:val>
                                            <p:strVal val="#ppt_h"/>
                                          </p:val>
                                        </p:tav>
                                      </p:tavLst>
                                    </p:anim>
                                    <p:animEffect transition="in" filter="fade">
                                      <p:cBhvr>
                                        <p:cTn id="19" dur="500"/>
                                        <p:tgtEl>
                                          <p:spTgt spid="28"/>
                                        </p:tgtEl>
                                      </p:cBhvr>
                                    </p:animEffect>
                                  </p:childTnLst>
                                </p:cTn>
                              </p:par>
                            </p:childTnLst>
                          </p:cTn>
                        </p:par>
                        <p:par>
                          <p:cTn id="20" fill="hold">
                            <p:stCondLst>
                              <p:cond delay="1100"/>
                            </p:stCondLst>
                            <p:childTnLst>
                              <p:par>
                                <p:cTn id="21" presetID="22" presetClass="entr" presetSubtype="8"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par>
                          <p:cTn id="24" fill="hold">
                            <p:stCondLst>
                              <p:cond delay="1600"/>
                            </p:stCondLst>
                            <p:childTnLst>
                              <p:par>
                                <p:cTn id="25" presetID="10" presetClass="entr" presetSubtype="0" fill="hold" grpId="0" nodeType="afterEffect">
                                  <p:stCondLst>
                                    <p:cond delay="0"/>
                                  </p:stCondLst>
                                  <p:iterate type="wd">
                                    <p:tmPct val="10000"/>
                                  </p:iterate>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2600"/>
                            </p:stCondLst>
                            <p:childTnLst>
                              <p:par>
                                <p:cTn id="29" presetID="53" presetClass="entr" presetSubtype="16" fill="hold" nodeType="after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p:cTn id="31" dur="500" fill="hold"/>
                                        <p:tgtEl>
                                          <p:spTgt spid="31"/>
                                        </p:tgtEl>
                                        <p:attrNameLst>
                                          <p:attrName>ppt_w</p:attrName>
                                        </p:attrNameLst>
                                      </p:cBhvr>
                                      <p:tavLst>
                                        <p:tav tm="0">
                                          <p:val>
                                            <p:fltVal val="0"/>
                                          </p:val>
                                        </p:tav>
                                        <p:tav tm="100000">
                                          <p:val>
                                            <p:strVal val="#ppt_w"/>
                                          </p:val>
                                        </p:tav>
                                      </p:tavLst>
                                    </p:anim>
                                    <p:anim calcmode="lin" valueType="num">
                                      <p:cBhvr>
                                        <p:cTn id="32" dur="500" fill="hold"/>
                                        <p:tgtEl>
                                          <p:spTgt spid="31"/>
                                        </p:tgtEl>
                                        <p:attrNameLst>
                                          <p:attrName>ppt_h</p:attrName>
                                        </p:attrNameLst>
                                      </p:cBhvr>
                                      <p:tavLst>
                                        <p:tav tm="0">
                                          <p:val>
                                            <p:fltVal val="0"/>
                                          </p:val>
                                        </p:tav>
                                        <p:tav tm="100000">
                                          <p:val>
                                            <p:strVal val="#ppt_h"/>
                                          </p:val>
                                        </p:tav>
                                      </p:tavLst>
                                    </p:anim>
                                    <p:animEffect transition="in" filter="fade">
                                      <p:cBhvr>
                                        <p:cTn id="33" dur="500"/>
                                        <p:tgtEl>
                                          <p:spTgt spid="31"/>
                                        </p:tgtEl>
                                      </p:cBhvr>
                                    </p:animEffect>
                                  </p:childTnLst>
                                </p:cTn>
                              </p:par>
                            </p:childTnLst>
                          </p:cTn>
                        </p:par>
                        <p:par>
                          <p:cTn id="34" fill="hold">
                            <p:stCondLst>
                              <p:cond delay="3100"/>
                            </p:stCondLst>
                            <p:childTnLst>
                              <p:par>
                                <p:cTn id="35" presetID="22" presetClass="entr" presetSubtype="8"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par>
                          <p:cTn id="38" fill="hold">
                            <p:stCondLst>
                              <p:cond delay="3600"/>
                            </p:stCondLst>
                            <p:childTnLst>
                              <p:par>
                                <p:cTn id="39" presetID="10" presetClass="entr" presetSubtype="0" fill="hold" grpId="0" nodeType="afterEffect">
                                  <p:stCondLst>
                                    <p:cond delay="0"/>
                                  </p:stCondLst>
                                  <p:iterate type="wd">
                                    <p:tmPct val="10000"/>
                                  </p:iterate>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childTnLst>
                          </p:cTn>
                        </p:par>
                        <p:par>
                          <p:cTn id="42" fill="hold">
                            <p:stCondLst>
                              <p:cond delay="4650"/>
                            </p:stCondLst>
                            <p:childTnLst>
                              <p:par>
                                <p:cTn id="43" presetID="53" presetClass="entr" presetSubtype="16" fill="hold" nodeType="afterEffect">
                                  <p:stCondLst>
                                    <p:cond delay="0"/>
                                  </p:stCondLst>
                                  <p:childTnLst>
                                    <p:set>
                                      <p:cBhvr>
                                        <p:cTn id="44" dur="1" fill="hold">
                                          <p:stCondLst>
                                            <p:cond delay="0"/>
                                          </p:stCondLst>
                                        </p:cTn>
                                        <p:tgtEl>
                                          <p:spTgt spid="34"/>
                                        </p:tgtEl>
                                        <p:attrNameLst>
                                          <p:attrName>style.visibility</p:attrName>
                                        </p:attrNameLst>
                                      </p:cBhvr>
                                      <p:to>
                                        <p:strVal val="visible"/>
                                      </p:to>
                                    </p:set>
                                    <p:anim calcmode="lin" valueType="num">
                                      <p:cBhvr>
                                        <p:cTn id="45" dur="500" fill="hold"/>
                                        <p:tgtEl>
                                          <p:spTgt spid="34"/>
                                        </p:tgtEl>
                                        <p:attrNameLst>
                                          <p:attrName>ppt_w</p:attrName>
                                        </p:attrNameLst>
                                      </p:cBhvr>
                                      <p:tavLst>
                                        <p:tav tm="0">
                                          <p:val>
                                            <p:fltVal val="0"/>
                                          </p:val>
                                        </p:tav>
                                        <p:tav tm="100000">
                                          <p:val>
                                            <p:strVal val="#ppt_w"/>
                                          </p:val>
                                        </p:tav>
                                      </p:tavLst>
                                    </p:anim>
                                    <p:anim calcmode="lin" valueType="num">
                                      <p:cBhvr>
                                        <p:cTn id="46" dur="500" fill="hold"/>
                                        <p:tgtEl>
                                          <p:spTgt spid="34"/>
                                        </p:tgtEl>
                                        <p:attrNameLst>
                                          <p:attrName>ppt_h</p:attrName>
                                        </p:attrNameLst>
                                      </p:cBhvr>
                                      <p:tavLst>
                                        <p:tav tm="0">
                                          <p:val>
                                            <p:fltVal val="0"/>
                                          </p:val>
                                        </p:tav>
                                        <p:tav tm="100000">
                                          <p:val>
                                            <p:strVal val="#ppt_h"/>
                                          </p:val>
                                        </p:tav>
                                      </p:tavLst>
                                    </p:anim>
                                    <p:animEffect transition="in" filter="fade">
                                      <p:cBhvr>
                                        <p:cTn id="47" dur="500"/>
                                        <p:tgtEl>
                                          <p:spTgt spid="34"/>
                                        </p:tgtEl>
                                      </p:cBhvr>
                                    </p:animEffect>
                                  </p:childTnLst>
                                </p:cTn>
                              </p:par>
                            </p:childTnLst>
                          </p:cTn>
                        </p:par>
                        <p:par>
                          <p:cTn id="48" fill="hold">
                            <p:stCondLst>
                              <p:cond delay="5150"/>
                            </p:stCondLst>
                            <p:childTnLst>
                              <p:par>
                                <p:cTn id="49" presetID="22" presetClass="entr" presetSubtype="8" fill="hold"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childTnLst>
                          </p:cTn>
                        </p:par>
                        <p:par>
                          <p:cTn id="52" fill="hold">
                            <p:stCondLst>
                              <p:cond delay="5650"/>
                            </p:stCondLst>
                            <p:childTnLst>
                              <p:par>
                                <p:cTn id="53" presetID="10" presetClass="entr" presetSubtype="0" fill="hold" grpId="0" nodeType="afterEffect">
                                  <p:stCondLst>
                                    <p:cond delay="0"/>
                                  </p:stCondLst>
                                  <p:iterate type="wd">
                                    <p:tmPct val="10000"/>
                                  </p:iterate>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childTnLst>
                          </p:cTn>
                        </p:par>
                        <p:par>
                          <p:cTn id="56" fill="hold">
                            <p:stCondLst>
                              <p:cond delay="6750"/>
                            </p:stCondLst>
                            <p:childTnLst>
                              <p:par>
                                <p:cTn id="57" presetID="53" presetClass="entr" presetSubtype="16"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 calcmode="lin" valueType="num">
                                      <p:cBhvr>
                                        <p:cTn id="59" dur="500" fill="hold"/>
                                        <p:tgtEl>
                                          <p:spTgt spid="37"/>
                                        </p:tgtEl>
                                        <p:attrNameLst>
                                          <p:attrName>ppt_w</p:attrName>
                                        </p:attrNameLst>
                                      </p:cBhvr>
                                      <p:tavLst>
                                        <p:tav tm="0">
                                          <p:val>
                                            <p:fltVal val="0"/>
                                          </p:val>
                                        </p:tav>
                                        <p:tav tm="100000">
                                          <p:val>
                                            <p:strVal val="#ppt_w"/>
                                          </p:val>
                                        </p:tav>
                                      </p:tavLst>
                                    </p:anim>
                                    <p:anim calcmode="lin" valueType="num">
                                      <p:cBhvr>
                                        <p:cTn id="60" dur="500" fill="hold"/>
                                        <p:tgtEl>
                                          <p:spTgt spid="37"/>
                                        </p:tgtEl>
                                        <p:attrNameLst>
                                          <p:attrName>ppt_h</p:attrName>
                                        </p:attrNameLst>
                                      </p:cBhvr>
                                      <p:tavLst>
                                        <p:tav tm="0">
                                          <p:val>
                                            <p:fltVal val="0"/>
                                          </p:val>
                                        </p:tav>
                                        <p:tav tm="100000">
                                          <p:val>
                                            <p:strVal val="#ppt_h"/>
                                          </p:val>
                                        </p:tav>
                                      </p:tavLst>
                                    </p:anim>
                                    <p:animEffect transition="in" filter="fade">
                                      <p:cBhvr>
                                        <p:cTn id="61" dur="500"/>
                                        <p:tgtEl>
                                          <p:spTgt spid="37"/>
                                        </p:tgtEl>
                                      </p:cBhvr>
                                    </p:animEffect>
                                  </p:childTnLst>
                                </p:cTn>
                              </p:par>
                            </p:childTnLst>
                          </p:cTn>
                        </p:par>
                        <p:par>
                          <p:cTn id="62" fill="hold">
                            <p:stCondLst>
                              <p:cond delay="7250"/>
                            </p:stCondLst>
                            <p:childTnLst>
                              <p:par>
                                <p:cTn id="63" presetID="22" presetClass="entr" presetSubtype="8" fill="hold" nodeType="after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wipe(left)">
                                      <p:cBhvr>
                                        <p:cTn id="65" dur="500"/>
                                        <p:tgtEl>
                                          <p:spTgt spid="23"/>
                                        </p:tgtEl>
                                      </p:cBhvr>
                                    </p:animEffect>
                                  </p:childTnLst>
                                </p:cTn>
                              </p:par>
                            </p:childTnLst>
                          </p:cTn>
                        </p:par>
                        <p:par>
                          <p:cTn id="66" fill="hold">
                            <p:stCondLst>
                              <p:cond delay="7750"/>
                            </p:stCondLst>
                            <p:childTnLst>
                              <p:par>
                                <p:cTn id="67" presetID="10" presetClass="entr" presetSubtype="0" fill="hold" grpId="0" nodeType="afterEffect">
                                  <p:stCondLst>
                                    <p:cond delay="0"/>
                                  </p:stCondLst>
                                  <p:iterate type="wd">
                                    <p:tmPct val="10000"/>
                                  </p:iterate>
                                  <p:childTnLst>
                                    <p:set>
                                      <p:cBhvr>
                                        <p:cTn id="68" dur="1" fill="hold">
                                          <p:stCondLst>
                                            <p:cond delay="0"/>
                                          </p:stCondLst>
                                        </p:cTn>
                                        <p:tgtEl>
                                          <p:spTgt spid="26"/>
                                        </p:tgtEl>
                                        <p:attrNameLst>
                                          <p:attrName>style.visibility</p:attrName>
                                        </p:attrNameLst>
                                      </p:cBhvr>
                                      <p:to>
                                        <p:strVal val="visible"/>
                                      </p:to>
                                    </p:set>
                                    <p:animEffect transition="in" filter="fade">
                                      <p:cBhvr>
                                        <p:cTn id="69" dur="500"/>
                                        <p:tgtEl>
                                          <p:spTgt spid="26"/>
                                        </p:tgtEl>
                                      </p:cBhvr>
                                    </p:animEffect>
                                  </p:childTnLst>
                                </p:cTn>
                              </p:par>
                            </p:childTnLst>
                          </p:cTn>
                        </p:par>
                        <p:par>
                          <p:cTn id="70" fill="hold">
                            <p:stCondLst>
                              <p:cond delay="8800"/>
                            </p:stCondLst>
                            <p:childTnLst>
                              <p:par>
                                <p:cTn id="71" presetID="53" presetClass="entr" presetSubtype="16" fill="hold" nodeType="afterEffect">
                                  <p:stCondLst>
                                    <p:cond delay="0"/>
                                  </p:stCondLst>
                                  <p:childTnLst>
                                    <p:set>
                                      <p:cBhvr>
                                        <p:cTn id="72" dur="1" fill="hold">
                                          <p:stCondLst>
                                            <p:cond delay="0"/>
                                          </p:stCondLst>
                                        </p:cTn>
                                        <p:tgtEl>
                                          <p:spTgt spid="40"/>
                                        </p:tgtEl>
                                        <p:attrNameLst>
                                          <p:attrName>style.visibility</p:attrName>
                                        </p:attrNameLst>
                                      </p:cBhvr>
                                      <p:to>
                                        <p:strVal val="visible"/>
                                      </p:to>
                                    </p:set>
                                    <p:anim calcmode="lin" valueType="num">
                                      <p:cBhvr>
                                        <p:cTn id="73" dur="500" fill="hold"/>
                                        <p:tgtEl>
                                          <p:spTgt spid="40"/>
                                        </p:tgtEl>
                                        <p:attrNameLst>
                                          <p:attrName>ppt_w</p:attrName>
                                        </p:attrNameLst>
                                      </p:cBhvr>
                                      <p:tavLst>
                                        <p:tav tm="0">
                                          <p:val>
                                            <p:fltVal val="0"/>
                                          </p:val>
                                        </p:tav>
                                        <p:tav tm="100000">
                                          <p:val>
                                            <p:strVal val="#ppt_w"/>
                                          </p:val>
                                        </p:tav>
                                      </p:tavLst>
                                    </p:anim>
                                    <p:anim calcmode="lin" valueType="num">
                                      <p:cBhvr>
                                        <p:cTn id="74" dur="500" fill="hold"/>
                                        <p:tgtEl>
                                          <p:spTgt spid="40"/>
                                        </p:tgtEl>
                                        <p:attrNameLst>
                                          <p:attrName>ppt_h</p:attrName>
                                        </p:attrNameLst>
                                      </p:cBhvr>
                                      <p:tavLst>
                                        <p:tav tm="0">
                                          <p:val>
                                            <p:fltVal val="0"/>
                                          </p:val>
                                        </p:tav>
                                        <p:tav tm="100000">
                                          <p:val>
                                            <p:strVal val="#ppt_h"/>
                                          </p:val>
                                        </p:tav>
                                      </p:tavLst>
                                    </p:anim>
                                    <p:animEffect transition="in" filter="fade">
                                      <p:cBhvr>
                                        <p:cTn id="75" dur="500"/>
                                        <p:tgtEl>
                                          <p:spTgt spid="40"/>
                                        </p:tgtEl>
                                      </p:cBhvr>
                                    </p:animEffect>
                                  </p:childTnLst>
                                </p:cTn>
                              </p:par>
                            </p:childTnLst>
                          </p:cTn>
                        </p:par>
                        <p:par>
                          <p:cTn id="76" fill="hold">
                            <p:stCondLst>
                              <p:cond delay="9300"/>
                            </p:stCondLst>
                            <p:childTnLst>
                              <p:par>
                                <p:cTn id="77" presetID="22" presetClass="entr" presetSubtype="8" fill="hold"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left)">
                                      <p:cBhvr>
                                        <p:cTn id="79" dur="500"/>
                                        <p:tgtEl>
                                          <p:spTgt spid="25"/>
                                        </p:tgtEl>
                                      </p:cBhvr>
                                    </p:animEffect>
                                  </p:childTnLst>
                                </p:cTn>
                              </p:par>
                            </p:childTnLst>
                          </p:cTn>
                        </p:par>
                        <p:par>
                          <p:cTn id="80" fill="hold">
                            <p:stCondLst>
                              <p:cond delay="9800"/>
                            </p:stCondLst>
                            <p:childTnLst>
                              <p:par>
                                <p:cTn id="81" presetID="10" presetClass="entr" presetSubtype="0" fill="hold" grpId="0" nodeType="afterEffect">
                                  <p:stCondLst>
                                    <p:cond delay="0"/>
                                  </p:stCondLst>
                                  <p:iterate type="wd">
                                    <p:tmPct val="10000"/>
                                  </p:iterate>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7" grpId="0"/>
      <p:bldP spid="19" grpId="0"/>
      <p:bldP spid="26" grpId="0"/>
      <p:bldP spid="2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2192000" cy="598990"/>
          </a:xfrm>
          <a:prstGeom prst="rect">
            <a:avLst/>
          </a:prstGeom>
          <a:solidFill>
            <a:srgbClr val="C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a:ea typeface="等线" panose="02010600030101010101" pitchFamily="2" charset="-122"/>
            </a:endParaRPr>
          </a:p>
        </p:txBody>
      </p:sp>
      <p:sp>
        <p:nvSpPr>
          <p:cNvPr id="10" name="文本框 9"/>
          <p:cNvSpPr txBox="1"/>
          <p:nvPr/>
        </p:nvSpPr>
        <p:spPr>
          <a:xfrm>
            <a:off x="772256" y="-7012"/>
            <a:ext cx="7229475" cy="525657"/>
          </a:xfrm>
          <a:prstGeom prst="rect">
            <a:avLst/>
          </a:prstGeom>
          <a:noFill/>
          <a:ln w="9525">
            <a:noFill/>
          </a:ln>
        </p:spPr>
        <p:txBody>
          <a:bodyPr wrap="square">
            <a:spAutoFit/>
          </a:bodyPr>
          <a:lstStyle/>
          <a:p>
            <a:pPr defTabSz="685800">
              <a:lnSpc>
                <a:spcPct val="130000"/>
              </a:lnSpc>
              <a:defRPr/>
            </a:pPr>
            <a:r>
              <a:rPr lang="zh-CN" altLang="en-US" sz="2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二、复习串讲</a:t>
            </a:r>
            <a:endParaRPr lang="zh-CN" altLang="en-US" sz="21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任意多边形 4">
            <a:extLst>
              <a:ext uri="{FF2B5EF4-FFF2-40B4-BE49-F238E27FC236}">
                <a16:creationId xmlns:a16="http://schemas.microsoft.com/office/drawing/2014/main" id="{6C5A4201-4461-4C22-B084-30D77D3D3F4A}"/>
              </a:ext>
            </a:extLst>
          </p:cNvPr>
          <p:cNvSpPr/>
          <p:nvPr/>
        </p:nvSpPr>
        <p:spPr>
          <a:xfrm rot="5400000">
            <a:off x="404627" y="141857"/>
            <a:ext cx="203254" cy="26282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srgbClr val="C00000"/>
              </a:solidFill>
              <a:latin typeface="等线"/>
              <a:ea typeface="等线" panose="02010600030101010101" pitchFamily="2" charset="-122"/>
            </a:endParaRPr>
          </a:p>
        </p:txBody>
      </p:sp>
      <p:grpSp>
        <p:nvGrpSpPr>
          <p:cNvPr id="20" name="组合 19">
            <a:extLst>
              <a:ext uri="{FF2B5EF4-FFF2-40B4-BE49-F238E27FC236}">
                <a16:creationId xmlns:a16="http://schemas.microsoft.com/office/drawing/2014/main" id="{810B1EA8-FBAB-4DF7-B293-23A01F036D66}"/>
              </a:ext>
            </a:extLst>
          </p:cNvPr>
          <p:cNvGrpSpPr/>
          <p:nvPr/>
        </p:nvGrpSpPr>
        <p:grpSpPr>
          <a:xfrm>
            <a:off x="9865015" y="148773"/>
            <a:ext cx="2085596" cy="333740"/>
            <a:chOff x="9214564" y="259947"/>
            <a:chExt cx="2780795" cy="444987"/>
          </a:xfrm>
        </p:grpSpPr>
        <p:sp>
          <p:nvSpPr>
            <p:cNvPr id="21" name="文本框 39">
              <a:extLst>
                <a:ext uri="{FF2B5EF4-FFF2-40B4-BE49-F238E27FC236}">
                  <a16:creationId xmlns:a16="http://schemas.microsoft.com/office/drawing/2014/main" id="{AD0F4531-DB02-47ED-A9C7-A2D04BB8FA28}"/>
                </a:ext>
              </a:extLst>
            </p:cNvPr>
            <p:cNvSpPr txBox="1"/>
            <p:nvPr/>
          </p:nvSpPr>
          <p:spPr>
            <a:xfrm>
              <a:off x="9214564" y="259947"/>
              <a:ext cx="2780795" cy="444987"/>
            </a:xfrm>
            <a:prstGeom prst="rect">
              <a:avLst/>
            </a:prstGeom>
            <a:noFill/>
          </p:spPr>
          <p:txBody>
            <a:bodyPr wrap="square" lIns="79052" tIns="39526" rIns="79052" bIns="39526">
              <a:spAutoFit/>
            </a:bodyPr>
            <a:lstStyle/>
            <a:p>
              <a:pPr algn="r" defTabSz="790575">
                <a:defRPr/>
              </a:pPr>
              <a:r>
                <a:rPr lang="zh-CN" altLang="en-US" sz="1050" b="1" spc="75" dirty="0">
                  <a:solidFill>
                    <a:prstClr val="white"/>
                  </a:solidFill>
                  <a:latin typeface="微软雅黑" panose="020B0503020204020204" pitchFamily="34" charset="-122"/>
                  <a:ea typeface="微软雅黑" panose="020B0503020204020204" pitchFamily="34" charset="-122"/>
                </a:rPr>
                <a:t>马克思主义学院</a:t>
              </a:r>
              <a:endParaRPr lang="en-US" altLang="zh-CN" sz="1050" b="1" spc="75" dirty="0">
                <a:solidFill>
                  <a:prstClr val="white"/>
                </a:solidFill>
                <a:latin typeface="微软雅黑" panose="020B0503020204020204" pitchFamily="34" charset="-122"/>
                <a:ea typeface="微软雅黑" panose="020B0503020204020204" pitchFamily="34" charset="-122"/>
              </a:endParaRPr>
            </a:p>
            <a:p>
              <a:pPr algn="r" defTabSz="790575">
                <a:defRPr/>
              </a:pPr>
              <a:r>
                <a:rPr lang="en-US" altLang="zh-CN" sz="600" spc="75"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SCHOOL OF MARXISM</a:t>
              </a:r>
              <a:endParaRPr lang="zh-CN" altLang="en-US" sz="450" spc="75"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2" name="直接连接符 21">
              <a:extLst>
                <a:ext uri="{FF2B5EF4-FFF2-40B4-BE49-F238E27FC236}">
                  <a16:creationId xmlns:a16="http://schemas.microsoft.com/office/drawing/2014/main" id="{9D877EF9-A06F-4FB5-A85B-D7CA6530F93E}"/>
                </a:ext>
              </a:extLst>
            </p:cNvPr>
            <p:cNvCxnSpPr/>
            <p:nvPr/>
          </p:nvCxnSpPr>
          <p:spPr bwMode="auto">
            <a:xfrm flipH="1">
              <a:off x="10387614" y="263612"/>
              <a:ext cx="1" cy="378794"/>
            </a:xfrm>
            <a:prstGeom prst="line">
              <a:avLst/>
            </a:prstGeom>
            <a:solidFill>
              <a:schemeClr val="accent1"/>
            </a:solidFill>
            <a:ln w="38100" cap="flat" cmpd="sng" algn="ctr">
              <a:solidFill>
                <a:schemeClr val="bg1"/>
              </a:solidFill>
              <a:prstDash val="solid"/>
              <a:round/>
              <a:headEnd type="none" w="med" len="med"/>
              <a:tailEnd type="none" w="med" len="med"/>
            </a:ln>
          </p:spPr>
        </p:cxnSp>
      </p:grpSp>
      <p:pic>
        <p:nvPicPr>
          <p:cNvPr id="24" name="图片 23">
            <a:extLst>
              <a:ext uri="{FF2B5EF4-FFF2-40B4-BE49-F238E27FC236}">
                <a16:creationId xmlns:a16="http://schemas.microsoft.com/office/drawing/2014/main" id="{74789299-248E-474D-82E2-552D83681709}"/>
              </a:ext>
            </a:extLst>
          </p:cNvPr>
          <p:cNvPicPr>
            <a:picLocks noChangeAspect="1"/>
          </p:cNvPicPr>
          <p:nvPr/>
        </p:nvPicPr>
        <p:blipFill>
          <a:blip r:embed="rId3" cstate="print"/>
          <a:stretch>
            <a:fillRect/>
          </a:stretch>
        </p:blipFill>
        <p:spPr>
          <a:xfrm>
            <a:off x="9093813" y="56529"/>
            <a:ext cx="1650991" cy="462116"/>
          </a:xfrm>
          <a:prstGeom prst="rect">
            <a:avLst/>
          </a:prstGeom>
        </p:spPr>
      </p:pic>
      <p:sp>
        <p:nvSpPr>
          <p:cNvPr id="11" name="TextBox 12">
            <a:extLst>
              <a:ext uri="{FF2B5EF4-FFF2-40B4-BE49-F238E27FC236}">
                <a16:creationId xmlns:a16="http://schemas.microsoft.com/office/drawing/2014/main" id="{96A179EB-69EF-4C38-849C-465B763FACC9}"/>
              </a:ext>
            </a:extLst>
          </p:cNvPr>
          <p:cNvSpPr txBox="1"/>
          <p:nvPr/>
        </p:nvSpPr>
        <p:spPr>
          <a:xfrm>
            <a:off x="830019" y="1176396"/>
            <a:ext cx="10077794" cy="4505208"/>
          </a:xfrm>
          <a:prstGeom prst="rect">
            <a:avLst/>
          </a:prstGeom>
          <a:noFill/>
          <a:ln w="9525">
            <a:noFill/>
          </a:ln>
        </p:spPr>
        <p:txBody>
          <a:bodyPr wrap="square" rtlCol="0">
            <a:spAutoFit/>
          </a:bodyPr>
          <a:lstStyle/>
          <a:p>
            <a:pPr>
              <a:lnSpc>
                <a:spcPct val="150000"/>
              </a:lnSpc>
            </a:pPr>
            <a:r>
              <a:rPr lang="zh-CN" altLang="en-US" sz="2600" b="1" dirty="0">
                <a:solidFill>
                  <a:srgbClr val="C00000"/>
                </a:solidFill>
                <a:latin typeface="微软雅黑" pitchFamily="34" charset="-122"/>
                <a:ea typeface="微软雅黑" pitchFamily="34" charset="-122"/>
              </a:rPr>
              <a:t>新发展格局</a:t>
            </a:r>
            <a:endParaRPr lang="en-US" altLang="zh-CN" sz="2600" b="1" dirty="0">
              <a:solidFill>
                <a:srgbClr val="C00000"/>
              </a:solidFill>
              <a:latin typeface="微软雅黑" pitchFamily="34" charset="-122"/>
              <a:ea typeface="微软雅黑" pitchFamily="34" charset="-122"/>
            </a:endParaRPr>
          </a:p>
          <a:p>
            <a:pPr algn="just">
              <a:lnSpc>
                <a:spcPct val="150000"/>
              </a:lnSpc>
              <a:spcAft>
                <a:spcPts val="0"/>
              </a:spcAft>
            </a:pPr>
            <a:r>
              <a:rPr lang="en-US" altLang="zh-CN" sz="2300" b="1" kern="100" dirty="0">
                <a:solidFill>
                  <a:schemeClr val="accent1">
                    <a:lumMod val="50000"/>
                  </a:schemeClr>
                </a:solidFill>
                <a:latin typeface="楷体" pitchFamily="49" charset="-122"/>
                <a:ea typeface="楷体" pitchFamily="49" charset="-122"/>
                <a:cs typeface="Times New Roman" panose="02020603050405020304" pitchFamily="18" charset="0"/>
              </a:rPr>
              <a:t>    </a:t>
            </a:r>
            <a:r>
              <a:rPr lang="zh-CN" altLang="zh-CN" sz="2400" kern="100" dirty="0">
                <a:solidFill>
                  <a:schemeClr val="accent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构建以</a:t>
            </a:r>
            <a:r>
              <a:rPr lang="zh-CN" altLang="zh-CN" sz="24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国内大循环为主体、国内国际双循环相互促进</a:t>
            </a:r>
            <a:r>
              <a:rPr lang="zh-CN" altLang="zh-CN" sz="2400" kern="100" dirty="0">
                <a:solidFill>
                  <a:schemeClr val="accent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的新发展格局，是与时俱进提升我国经济发展水平的战略抉择，也是塑造我国国际经济合作和竞争新优势的战略抉择。</a:t>
            </a:r>
          </a:p>
          <a:p>
            <a:pPr algn="just">
              <a:lnSpc>
                <a:spcPct val="150000"/>
              </a:lnSpc>
              <a:spcAft>
                <a:spcPts val="0"/>
              </a:spcAft>
            </a:pPr>
            <a:r>
              <a:rPr lang="zh-CN" altLang="zh-CN" sz="2400" kern="100" dirty="0">
                <a:solidFill>
                  <a:schemeClr val="accent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　　我国有</a:t>
            </a:r>
            <a:r>
              <a:rPr lang="en-US" altLang="zh-CN" sz="2400" kern="100" dirty="0">
                <a:solidFill>
                  <a:schemeClr val="accent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14</a:t>
            </a:r>
            <a:r>
              <a:rPr lang="zh-CN" altLang="zh-CN" sz="2400" kern="100" dirty="0">
                <a:solidFill>
                  <a:schemeClr val="accent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亿人口，人均国内生产总值已经突破</a:t>
            </a:r>
            <a:r>
              <a:rPr lang="en-US" altLang="zh-CN" sz="2400" kern="100" dirty="0">
                <a:solidFill>
                  <a:schemeClr val="accent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2400" kern="100" dirty="0">
                <a:solidFill>
                  <a:schemeClr val="accent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万美元，是全球最大和最具潜力的消费市场，具有巨大增长空间。改革开放以来，我们遭遇过很多外部风险冲击，最终都能化险为夷，靠的就是</a:t>
            </a:r>
            <a:r>
              <a:rPr lang="zh-CN" altLang="zh-CN" sz="24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办好自己的事、把发展立足点放在国内</a:t>
            </a:r>
            <a:r>
              <a:rPr lang="zh-CN" altLang="zh-CN" sz="2400" kern="100" dirty="0">
                <a:solidFill>
                  <a:schemeClr val="accent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p>
        </p:txBody>
      </p:sp>
    </p:spTree>
    <p:extLst>
      <p:ext uri="{BB962C8B-B14F-4D97-AF65-F5344CB8AC3E}">
        <p14:creationId xmlns:p14="http://schemas.microsoft.com/office/powerpoint/2010/main" val="327603606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2192000" cy="598990"/>
          </a:xfrm>
          <a:prstGeom prst="rect">
            <a:avLst/>
          </a:prstGeom>
          <a:solidFill>
            <a:srgbClr val="C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a:ea typeface="等线" panose="02010600030101010101" pitchFamily="2" charset="-122"/>
            </a:endParaRPr>
          </a:p>
        </p:txBody>
      </p:sp>
      <p:sp>
        <p:nvSpPr>
          <p:cNvPr id="10" name="文本框 9"/>
          <p:cNvSpPr txBox="1"/>
          <p:nvPr/>
        </p:nvSpPr>
        <p:spPr>
          <a:xfrm>
            <a:off x="772256" y="-7012"/>
            <a:ext cx="7229475" cy="525657"/>
          </a:xfrm>
          <a:prstGeom prst="rect">
            <a:avLst/>
          </a:prstGeom>
          <a:noFill/>
          <a:ln w="9525">
            <a:noFill/>
          </a:ln>
        </p:spPr>
        <p:txBody>
          <a:bodyPr wrap="square">
            <a:spAutoFit/>
          </a:bodyPr>
          <a:lstStyle/>
          <a:p>
            <a:pPr defTabSz="685800">
              <a:lnSpc>
                <a:spcPct val="130000"/>
              </a:lnSpc>
              <a:defRPr/>
            </a:pPr>
            <a:r>
              <a:rPr lang="zh-CN" altLang="en-US" sz="2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二、复习串讲</a:t>
            </a:r>
            <a:endParaRPr lang="zh-CN" altLang="en-US" sz="21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任意多边形 4">
            <a:extLst>
              <a:ext uri="{FF2B5EF4-FFF2-40B4-BE49-F238E27FC236}">
                <a16:creationId xmlns:a16="http://schemas.microsoft.com/office/drawing/2014/main" id="{6C5A4201-4461-4C22-B084-30D77D3D3F4A}"/>
              </a:ext>
            </a:extLst>
          </p:cNvPr>
          <p:cNvSpPr/>
          <p:nvPr/>
        </p:nvSpPr>
        <p:spPr>
          <a:xfrm rot="5400000">
            <a:off x="404627" y="141857"/>
            <a:ext cx="203254" cy="26282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srgbClr val="C00000"/>
              </a:solidFill>
              <a:latin typeface="等线"/>
              <a:ea typeface="等线" panose="02010600030101010101" pitchFamily="2" charset="-122"/>
            </a:endParaRPr>
          </a:p>
        </p:txBody>
      </p:sp>
      <p:grpSp>
        <p:nvGrpSpPr>
          <p:cNvPr id="20" name="组合 19">
            <a:extLst>
              <a:ext uri="{FF2B5EF4-FFF2-40B4-BE49-F238E27FC236}">
                <a16:creationId xmlns:a16="http://schemas.microsoft.com/office/drawing/2014/main" id="{810B1EA8-FBAB-4DF7-B293-23A01F036D66}"/>
              </a:ext>
            </a:extLst>
          </p:cNvPr>
          <p:cNvGrpSpPr/>
          <p:nvPr/>
        </p:nvGrpSpPr>
        <p:grpSpPr>
          <a:xfrm>
            <a:off x="9865015" y="148773"/>
            <a:ext cx="2085596" cy="333740"/>
            <a:chOff x="9214564" y="259947"/>
            <a:chExt cx="2780795" cy="444987"/>
          </a:xfrm>
        </p:grpSpPr>
        <p:sp>
          <p:nvSpPr>
            <p:cNvPr id="21" name="文本框 39">
              <a:extLst>
                <a:ext uri="{FF2B5EF4-FFF2-40B4-BE49-F238E27FC236}">
                  <a16:creationId xmlns:a16="http://schemas.microsoft.com/office/drawing/2014/main" id="{AD0F4531-DB02-47ED-A9C7-A2D04BB8FA28}"/>
                </a:ext>
              </a:extLst>
            </p:cNvPr>
            <p:cNvSpPr txBox="1"/>
            <p:nvPr/>
          </p:nvSpPr>
          <p:spPr>
            <a:xfrm>
              <a:off x="9214564" y="259947"/>
              <a:ext cx="2780795" cy="444987"/>
            </a:xfrm>
            <a:prstGeom prst="rect">
              <a:avLst/>
            </a:prstGeom>
            <a:noFill/>
          </p:spPr>
          <p:txBody>
            <a:bodyPr wrap="square" lIns="79052" tIns="39526" rIns="79052" bIns="39526">
              <a:spAutoFit/>
            </a:bodyPr>
            <a:lstStyle/>
            <a:p>
              <a:pPr algn="r" defTabSz="790575">
                <a:defRPr/>
              </a:pPr>
              <a:r>
                <a:rPr lang="zh-CN" altLang="en-US" sz="1050" b="1" spc="75" dirty="0">
                  <a:solidFill>
                    <a:prstClr val="white"/>
                  </a:solidFill>
                  <a:latin typeface="微软雅黑" panose="020B0503020204020204" pitchFamily="34" charset="-122"/>
                  <a:ea typeface="微软雅黑" panose="020B0503020204020204" pitchFamily="34" charset="-122"/>
                </a:rPr>
                <a:t>马克思主义学院</a:t>
              </a:r>
              <a:endParaRPr lang="en-US" altLang="zh-CN" sz="1050" b="1" spc="75" dirty="0">
                <a:solidFill>
                  <a:prstClr val="white"/>
                </a:solidFill>
                <a:latin typeface="微软雅黑" panose="020B0503020204020204" pitchFamily="34" charset="-122"/>
                <a:ea typeface="微软雅黑" panose="020B0503020204020204" pitchFamily="34" charset="-122"/>
              </a:endParaRPr>
            </a:p>
            <a:p>
              <a:pPr algn="r" defTabSz="790575">
                <a:defRPr/>
              </a:pPr>
              <a:r>
                <a:rPr lang="en-US" altLang="zh-CN" sz="600" spc="75"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SCHOOL OF MARXISM</a:t>
              </a:r>
              <a:endParaRPr lang="zh-CN" altLang="en-US" sz="450" spc="75"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2" name="直接连接符 21">
              <a:extLst>
                <a:ext uri="{FF2B5EF4-FFF2-40B4-BE49-F238E27FC236}">
                  <a16:creationId xmlns:a16="http://schemas.microsoft.com/office/drawing/2014/main" id="{9D877EF9-A06F-4FB5-A85B-D7CA6530F93E}"/>
                </a:ext>
              </a:extLst>
            </p:cNvPr>
            <p:cNvCxnSpPr/>
            <p:nvPr/>
          </p:nvCxnSpPr>
          <p:spPr bwMode="auto">
            <a:xfrm flipH="1">
              <a:off x="10387614" y="263612"/>
              <a:ext cx="1" cy="378794"/>
            </a:xfrm>
            <a:prstGeom prst="line">
              <a:avLst/>
            </a:prstGeom>
            <a:solidFill>
              <a:schemeClr val="accent1"/>
            </a:solidFill>
            <a:ln w="38100" cap="flat" cmpd="sng" algn="ctr">
              <a:solidFill>
                <a:schemeClr val="bg1"/>
              </a:solidFill>
              <a:prstDash val="solid"/>
              <a:round/>
              <a:headEnd type="none" w="med" len="med"/>
              <a:tailEnd type="none" w="med" len="med"/>
            </a:ln>
          </p:spPr>
        </p:cxnSp>
      </p:grpSp>
      <p:pic>
        <p:nvPicPr>
          <p:cNvPr id="24" name="图片 23">
            <a:extLst>
              <a:ext uri="{FF2B5EF4-FFF2-40B4-BE49-F238E27FC236}">
                <a16:creationId xmlns:a16="http://schemas.microsoft.com/office/drawing/2014/main" id="{74789299-248E-474D-82E2-552D83681709}"/>
              </a:ext>
            </a:extLst>
          </p:cNvPr>
          <p:cNvPicPr>
            <a:picLocks noChangeAspect="1"/>
          </p:cNvPicPr>
          <p:nvPr/>
        </p:nvPicPr>
        <p:blipFill>
          <a:blip r:embed="rId3" cstate="print"/>
          <a:stretch>
            <a:fillRect/>
          </a:stretch>
        </p:blipFill>
        <p:spPr>
          <a:xfrm>
            <a:off x="9093813" y="56529"/>
            <a:ext cx="1650991" cy="462116"/>
          </a:xfrm>
          <a:prstGeom prst="rect">
            <a:avLst/>
          </a:prstGeom>
        </p:spPr>
      </p:pic>
      <p:grpSp>
        <p:nvGrpSpPr>
          <p:cNvPr id="9" name="í$ḷïḑe">
            <a:extLst>
              <a:ext uri="{FF2B5EF4-FFF2-40B4-BE49-F238E27FC236}">
                <a16:creationId xmlns:a16="http://schemas.microsoft.com/office/drawing/2014/main" id="{DA619D33-C832-46E1-9C50-A7E9BABAF561}"/>
              </a:ext>
            </a:extLst>
          </p:cNvPr>
          <p:cNvGrpSpPr/>
          <p:nvPr/>
        </p:nvGrpSpPr>
        <p:grpSpPr>
          <a:xfrm>
            <a:off x="4027041" y="1943821"/>
            <a:ext cx="3825459" cy="1345728"/>
            <a:chOff x="980679" y="2526044"/>
            <a:chExt cx="3459416" cy="1511229"/>
          </a:xfrm>
        </p:grpSpPr>
        <p:sp>
          <p:nvSpPr>
            <p:cNvPr id="11" name="iSlîďè">
              <a:extLst>
                <a:ext uri="{FF2B5EF4-FFF2-40B4-BE49-F238E27FC236}">
                  <a16:creationId xmlns:a16="http://schemas.microsoft.com/office/drawing/2014/main" id="{87F1962A-0EE1-4DCC-93C2-DCCD80146AAD}"/>
                </a:ext>
              </a:extLst>
            </p:cNvPr>
            <p:cNvSpPr/>
            <p:nvPr/>
          </p:nvSpPr>
          <p:spPr>
            <a:xfrm>
              <a:off x="980679" y="3173204"/>
              <a:ext cx="3459416" cy="86406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spAutoFit/>
            </a:bodyPr>
            <a:lstStyle/>
            <a:p>
              <a:pPr algn="ctr" defTabSz="914400" eaLnBrk="0" fontAlgn="base" hangingPunct="0">
                <a:spcBef>
                  <a:spcPct val="0"/>
                </a:spcBef>
                <a:spcAft>
                  <a:spcPct val="0"/>
                </a:spcAft>
              </a:pPr>
              <a:r>
                <a:rPr lang="zh-CN" altLang="en-US" sz="2200" dirty="0">
                  <a:solidFill>
                    <a:srgbClr val="3E3A3A">
                      <a:lumMod val="75000"/>
                    </a:srgbClr>
                  </a:solidFill>
                  <a:latin typeface="微软雅黑"/>
                  <a:ea typeface="微软雅黑"/>
                  <a:sym typeface="Helvetica" panose="020B0604020202020204" pitchFamily="34" charset="0"/>
                </a:rPr>
                <a:t>是人民当家作主和依法治国的根本保证</a:t>
              </a:r>
              <a:endParaRPr lang="en-US" altLang="zh-CN" sz="2200" dirty="0">
                <a:solidFill>
                  <a:srgbClr val="3E3A3A">
                    <a:lumMod val="75000"/>
                  </a:srgbClr>
                </a:solidFill>
                <a:latin typeface="微软雅黑"/>
                <a:ea typeface="微软雅黑"/>
                <a:sym typeface="Helvetica" panose="020B0604020202020204" pitchFamily="34" charset="0"/>
              </a:endParaRPr>
            </a:p>
          </p:txBody>
        </p:sp>
        <p:sp>
          <p:nvSpPr>
            <p:cNvPr id="12" name="îSľide">
              <a:extLst>
                <a:ext uri="{FF2B5EF4-FFF2-40B4-BE49-F238E27FC236}">
                  <a16:creationId xmlns:a16="http://schemas.microsoft.com/office/drawing/2014/main" id="{5E5E746E-52E9-4218-9F97-9694F6190463}"/>
                </a:ext>
              </a:extLst>
            </p:cNvPr>
            <p:cNvSpPr txBox="1"/>
            <p:nvPr/>
          </p:nvSpPr>
          <p:spPr bwMode="auto">
            <a:xfrm>
              <a:off x="1978777" y="2526044"/>
              <a:ext cx="1463223" cy="59001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fontAlgn="base">
                <a:spcBef>
                  <a:spcPct val="0"/>
                </a:spcBef>
                <a:spcAft>
                  <a:spcPct val="0"/>
                </a:spcAft>
              </a:pPr>
              <a:r>
                <a:rPr lang="zh-CN" altLang="en-US" sz="2800" b="1" dirty="0">
                  <a:solidFill>
                    <a:srgbClr val="A41D16"/>
                  </a:solidFill>
                  <a:latin typeface="微软雅黑"/>
                  <a:ea typeface="微软雅黑"/>
                  <a:sym typeface="Helvetica" panose="020B0604020202020204" pitchFamily="34" charset="0"/>
                </a:rPr>
                <a:t>党的领导</a:t>
              </a:r>
              <a:endParaRPr lang="en-US" altLang="zh-CN" sz="2800" b="1" dirty="0">
                <a:solidFill>
                  <a:srgbClr val="A41D16"/>
                </a:solidFill>
                <a:latin typeface="微软雅黑"/>
                <a:ea typeface="微软雅黑"/>
                <a:sym typeface="Helvetica" panose="020B0604020202020204" pitchFamily="34" charset="0"/>
              </a:endParaRPr>
            </a:p>
          </p:txBody>
        </p:sp>
      </p:grpSp>
      <p:grpSp>
        <p:nvGrpSpPr>
          <p:cNvPr id="14" name="í$ḷïḑe">
            <a:extLst>
              <a:ext uri="{FF2B5EF4-FFF2-40B4-BE49-F238E27FC236}">
                <a16:creationId xmlns:a16="http://schemas.microsoft.com/office/drawing/2014/main" id="{73AFADF0-6AB7-4E5A-9A62-9E5FBB1A04A5}"/>
              </a:ext>
            </a:extLst>
          </p:cNvPr>
          <p:cNvGrpSpPr/>
          <p:nvPr/>
        </p:nvGrpSpPr>
        <p:grpSpPr>
          <a:xfrm>
            <a:off x="1532612" y="3909381"/>
            <a:ext cx="3139622" cy="1362141"/>
            <a:chOff x="1285541" y="2268665"/>
            <a:chExt cx="2839204" cy="1529660"/>
          </a:xfrm>
        </p:grpSpPr>
        <p:sp>
          <p:nvSpPr>
            <p:cNvPr id="15" name="iSlîďè">
              <a:extLst>
                <a:ext uri="{FF2B5EF4-FFF2-40B4-BE49-F238E27FC236}">
                  <a16:creationId xmlns:a16="http://schemas.microsoft.com/office/drawing/2014/main" id="{E2CE252D-0ABC-4859-8CBD-C193AE5C69E7}"/>
                </a:ext>
              </a:extLst>
            </p:cNvPr>
            <p:cNvSpPr/>
            <p:nvPr/>
          </p:nvSpPr>
          <p:spPr>
            <a:xfrm>
              <a:off x="1285541" y="2934256"/>
              <a:ext cx="2839204" cy="86406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spAutoFit/>
            </a:bodyPr>
            <a:lstStyle/>
            <a:p>
              <a:pPr algn="ctr" defTabSz="914400" eaLnBrk="0" fontAlgn="base" hangingPunct="0">
                <a:spcBef>
                  <a:spcPct val="0"/>
                </a:spcBef>
                <a:spcAft>
                  <a:spcPct val="0"/>
                </a:spcAft>
              </a:pPr>
              <a:r>
                <a:rPr lang="zh-CN" altLang="en-US" sz="2200" dirty="0">
                  <a:solidFill>
                    <a:srgbClr val="3E3A3A">
                      <a:lumMod val="75000"/>
                    </a:srgbClr>
                  </a:solidFill>
                  <a:latin typeface="微软雅黑"/>
                  <a:ea typeface="微软雅黑"/>
                  <a:sym typeface="Helvetica" panose="020B0604020202020204" pitchFamily="34" charset="0"/>
                </a:rPr>
                <a:t>是社会主义民主政治的本质特征</a:t>
              </a:r>
              <a:endParaRPr lang="en-US" altLang="zh-CN" sz="2200" dirty="0">
                <a:solidFill>
                  <a:srgbClr val="3E3A3A">
                    <a:lumMod val="75000"/>
                  </a:srgbClr>
                </a:solidFill>
                <a:latin typeface="微软雅黑"/>
                <a:ea typeface="微软雅黑"/>
                <a:sym typeface="Helvetica" panose="020B0604020202020204" pitchFamily="34" charset="0"/>
              </a:endParaRPr>
            </a:p>
          </p:txBody>
        </p:sp>
        <p:sp>
          <p:nvSpPr>
            <p:cNvPr id="17" name="îSľide">
              <a:extLst>
                <a:ext uri="{FF2B5EF4-FFF2-40B4-BE49-F238E27FC236}">
                  <a16:creationId xmlns:a16="http://schemas.microsoft.com/office/drawing/2014/main" id="{9B7ABF2C-24A4-4D46-AF67-6175727C9189}"/>
                </a:ext>
              </a:extLst>
            </p:cNvPr>
            <p:cNvSpPr txBox="1"/>
            <p:nvPr/>
          </p:nvSpPr>
          <p:spPr bwMode="auto">
            <a:xfrm>
              <a:off x="1654061" y="2268665"/>
              <a:ext cx="2112653" cy="59001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fontAlgn="base">
                <a:spcBef>
                  <a:spcPct val="0"/>
                </a:spcBef>
                <a:spcAft>
                  <a:spcPct val="0"/>
                </a:spcAft>
              </a:pPr>
              <a:r>
                <a:rPr lang="zh-CN" altLang="en-US" sz="2800" b="1" dirty="0">
                  <a:solidFill>
                    <a:srgbClr val="D55D0E"/>
                  </a:solidFill>
                  <a:latin typeface="微软雅黑"/>
                  <a:ea typeface="微软雅黑"/>
                  <a:sym typeface="Helvetica" panose="020B0604020202020204" pitchFamily="34" charset="0"/>
                </a:rPr>
                <a:t>人民当家作主</a:t>
              </a:r>
              <a:endParaRPr lang="en-US" altLang="zh-CN" sz="2800" b="1" dirty="0">
                <a:solidFill>
                  <a:srgbClr val="D55D0E"/>
                </a:solidFill>
                <a:latin typeface="微软雅黑"/>
                <a:ea typeface="微软雅黑"/>
                <a:sym typeface="Helvetica" panose="020B0604020202020204" pitchFamily="34" charset="0"/>
              </a:endParaRPr>
            </a:p>
          </p:txBody>
        </p:sp>
      </p:grpSp>
      <p:grpSp>
        <p:nvGrpSpPr>
          <p:cNvPr id="18" name="í$ḷïḑe">
            <a:extLst>
              <a:ext uri="{FF2B5EF4-FFF2-40B4-BE49-F238E27FC236}">
                <a16:creationId xmlns:a16="http://schemas.microsoft.com/office/drawing/2014/main" id="{2CF02AB8-A3AE-4A0F-B01C-3AC93F91348B}"/>
              </a:ext>
            </a:extLst>
          </p:cNvPr>
          <p:cNvGrpSpPr/>
          <p:nvPr/>
        </p:nvGrpSpPr>
        <p:grpSpPr>
          <a:xfrm>
            <a:off x="7112358" y="3909381"/>
            <a:ext cx="3426350" cy="1339491"/>
            <a:chOff x="1046928" y="2268660"/>
            <a:chExt cx="3098496" cy="1504224"/>
          </a:xfrm>
        </p:grpSpPr>
        <p:sp>
          <p:nvSpPr>
            <p:cNvPr id="19" name="iSlîďè">
              <a:extLst>
                <a:ext uri="{FF2B5EF4-FFF2-40B4-BE49-F238E27FC236}">
                  <a16:creationId xmlns:a16="http://schemas.microsoft.com/office/drawing/2014/main" id="{2C0960E3-C056-4469-9271-8936F5732656}"/>
                </a:ext>
              </a:extLst>
            </p:cNvPr>
            <p:cNvSpPr/>
            <p:nvPr/>
          </p:nvSpPr>
          <p:spPr>
            <a:xfrm>
              <a:off x="1046928" y="2908816"/>
              <a:ext cx="3098496" cy="86406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spAutoFit/>
            </a:bodyPr>
            <a:lstStyle/>
            <a:p>
              <a:pPr algn="ctr" defTabSz="914400" eaLnBrk="0" fontAlgn="base" hangingPunct="0">
                <a:spcBef>
                  <a:spcPct val="0"/>
                </a:spcBef>
                <a:spcAft>
                  <a:spcPct val="0"/>
                </a:spcAft>
              </a:pPr>
              <a:r>
                <a:rPr lang="zh-CN" altLang="en-US" sz="2200" dirty="0">
                  <a:solidFill>
                    <a:srgbClr val="3E3A3A">
                      <a:lumMod val="75000"/>
                    </a:srgbClr>
                  </a:solidFill>
                  <a:latin typeface="微软雅黑"/>
                  <a:ea typeface="微软雅黑"/>
                  <a:sym typeface="Helvetica" panose="020B0604020202020204" pitchFamily="34" charset="0"/>
                </a:rPr>
                <a:t>是党领导人民治理国家的基本方式</a:t>
              </a:r>
              <a:endParaRPr lang="en-US" altLang="zh-CN" sz="2200" dirty="0">
                <a:solidFill>
                  <a:srgbClr val="3E3A3A">
                    <a:lumMod val="75000"/>
                  </a:srgbClr>
                </a:solidFill>
                <a:latin typeface="微软雅黑"/>
                <a:ea typeface="微软雅黑"/>
                <a:sym typeface="Helvetica" panose="020B0604020202020204" pitchFamily="34" charset="0"/>
              </a:endParaRPr>
            </a:p>
          </p:txBody>
        </p:sp>
        <p:sp>
          <p:nvSpPr>
            <p:cNvPr id="23" name="îSľide">
              <a:extLst>
                <a:ext uri="{FF2B5EF4-FFF2-40B4-BE49-F238E27FC236}">
                  <a16:creationId xmlns:a16="http://schemas.microsoft.com/office/drawing/2014/main" id="{8D9CBD71-7A1A-4A01-BDD3-2FB2F495A496}"/>
                </a:ext>
              </a:extLst>
            </p:cNvPr>
            <p:cNvSpPr txBox="1"/>
            <p:nvPr/>
          </p:nvSpPr>
          <p:spPr bwMode="auto">
            <a:xfrm>
              <a:off x="1967639" y="2268660"/>
              <a:ext cx="1463223" cy="59001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fontAlgn="base">
                <a:spcBef>
                  <a:spcPct val="0"/>
                </a:spcBef>
                <a:spcAft>
                  <a:spcPct val="0"/>
                </a:spcAft>
              </a:pPr>
              <a:r>
                <a:rPr lang="zh-CN" altLang="en-US" sz="2800" b="1" dirty="0">
                  <a:solidFill>
                    <a:srgbClr val="F56637"/>
                  </a:solidFill>
                  <a:latin typeface="微软雅黑"/>
                  <a:ea typeface="微软雅黑"/>
                  <a:sym typeface="Helvetica" panose="020B0604020202020204" pitchFamily="34" charset="0"/>
                </a:rPr>
                <a:t>依法治国</a:t>
              </a:r>
              <a:endParaRPr lang="en-US" altLang="zh-CN" sz="2800" b="1" dirty="0">
                <a:solidFill>
                  <a:srgbClr val="F56637"/>
                </a:solidFill>
                <a:latin typeface="微软雅黑"/>
                <a:ea typeface="微软雅黑"/>
                <a:sym typeface="Helvetica" panose="020B0604020202020204" pitchFamily="34" charset="0"/>
              </a:endParaRPr>
            </a:p>
          </p:txBody>
        </p:sp>
      </p:grpSp>
      <p:grpSp>
        <p:nvGrpSpPr>
          <p:cNvPr id="25" name="组合 24">
            <a:extLst>
              <a:ext uri="{FF2B5EF4-FFF2-40B4-BE49-F238E27FC236}">
                <a16:creationId xmlns:a16="http://schemas.microsoft.com/office/drawing/2014/main" id="{F5F981C7-A0AF-454C-AAB1-06D8DCFB97E1}"/>
              </a:ext>
            </a:extLst>
          </p:cNvPr>
          <p:cNvGrpSpPr/>
          <p:nvPr/>
        </p:nvGrpSpPr>
        <p:grpSpPr>
          <a:xfrm>
            <a:off x="541538" y="5709581"/>
            <a:ext cx="11114843" cy="597350"/>
            <a:chOff x="1127448" y="5726943"/>
            <a:chExt cx="10162163" cy="597350"/>
          </a:xfrm>
        </p:grpSpPr>
        <p:grpSp>
          <p:nvGrpSpPr>
            <p:cNvPr id="26" name="组合 25">
              <a:extLst>
                <a:ext uri="{FF2B5EF4-FFF2-40B4-BE49-F238E27FC236}">
                  <a16:creationId xmlns:a16="http://schemas.microsoft.com/office/drawing/2014/main" id="{C0881455-6D8B-471D-BE5D-5749B0CBB19C}"/>
                </a:ext>
              </a:extLst>
            </p:cNvPr>
            <p:cNvGrpSpPr/>
            <p:nvPr/>
          </p:nvGrpSpPr>
          <p:grpSpPr>
            <a:xfrm>
              <a:off x="1208987" y="5726943"/>
              <a:ext cx="10080624" cy="597350"/>
              <a:chOff x="541020" y="3739833"/>
              <a:chExt cx="5641498" cy="393700"/>
            </a:xfrm>
          </p:grpSpPr>
          <p:sp>
            <p:nvSpPr>
              <p:cNvPr id="28" name="Freeform 95">
                <a:extLst>
                  <a:ext uri="{FF2B5EF4-FFF2-40B4-BE49-F238E27FC236}">
                    <a16:creationId xmlns:a16="http://schemas.microsoft.com/office/drawing/2014/main" id="{0CFF6995-B0B3-49F5-AD9E-C915DF1F3905}"/>
                  </a:ext>
                </a:extLst>
              </p:cNvPr>
              <p:cNvSpPr>
                <a:spLocks/>
              </p:cNvSpPr>
              <p:nvPr/>
            </p:nvSpPr>
            <p:spPr bwMode="auto">
              <a:xfrm>
                <a:off x="541020" y="3739833"/>
                <a:ext cx="2817813" cy="393700"/>
              </a:xfrm>
              <a:custGeom>
                <a:avLst/>
                <a:gdLst>
                  <a:gd name="T0" fmla="*/ 1775 w 1775"/>
                  <a:gd name="T1" fmla="*/ 248 h 248"/>
                  <a:gd name="T2" fmla="*/ 0 w 1775"/>
                  <a:gd name="T3" fmla="*/ 248 h 248"/>
                  <a:gd name="T4" fmla="*/ 168 w 1775"/>
                  <a:gd name="T5" fmla="*/ 124 h 248"/>
                  <a:gd name="T6" fmla="*/ 0 w 1775"/>
                  <a:gd name="T7" fmla="*/ 0 h 248"/>
                  <a:gd name="T8" fmla="*/ 1775 w 1775"/>
                  <a:gd name="T9" fmla="*/ 0 h 248"/>
                  <a:gd name="T10" fmla="*/ 1775 w 1775"/>
                  <a:gd name="T11" fmla="*/ 248 h 248"/>
                </a:gdLst>
                <a:ahLst/>
                <a:cxnLst>
                  <a:cxn ang="0">
                    <a:pos x="T0" y="T1"/>
                  </a:cxn>
                  <a:cxn ang="0">
                    <a:pos x="T2" y="T3"/>
                  </a:cxn>
                  <a:cxn ang="0">
                    <a:pos x="T4" y="T5"/>
                  </a:cxn>
                  <a:cxn ang="0">
                    <a:pos x="T6" y="T7"/>
                  </a:cxn>
                  <a:cxn ang="0">
                    <a:pos x="T8" y="T9"/>
                  </a:cxn>
                  <a:cxn ang="0">
                    <a:pos x="T10" y="T11"/>
                  </a:cxn>
                </a:cxnLst>
                <a:rect l="0" t="0" r="r" b="b"/>
                <a:pathLst>
                  <a:path w="1775" h="248">
                    <a:moveTo>
                      <a:pt x="1775" y="248"/>
                    </a:moveTo>
                    <a:lnTo>
                      <a:pt x="0" y="248"/>
                    </a:lnTo>
                    <a:lnTo>
                      <a:pt x="168" y="124"/>
                    </a:lnTo>
                    <a:lnTo>
                      <a:pt x="0" y="0"/>
                    </a:lnTo>
                    <a:lnTo>
                      <a:pt x="1775" y="0"/>
                    </a:lnTo>
                    <a:lnTo>
                      <a:pt x="1775" y="248"/>
                    </a:lnTo>
                    <a:close/>
                  </a:path>
                </a:pathLst>
              </a:custGeom>
              <a:solidFill>
                <a:srgbClr val="C30D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a:solidFill>
                    <a:srgbClr val="000000"/>
                  </a:solidFill>
                  <a:latin typeface="Helvetica" panose="020B0604020202020204" pitchFamily="34" charset="0"/>
                  <a:ea typeface="宋体" panose="02010600030101010101" pitchFamily="2" charset="-122"/>
                  <a:sym typeface="Helvetica" panose="020B0604020202020204" pitchFamily="34" charset="0"/>
                </a:endParaRPr>
              </a:p>
            </p:txBody>
          </p:sp>
          <p:sp>
            <p:nvSpPr>
              <p:cNvPr id="29" name="Freeform 96">
                <a:extLst>
                  <a:ext uri="{FF2B5EF4-FFF2-40B4-BE49-F238E27FC236}">
                    <a16:creationId xmlns:a16="http://schemas.microsoft.com/office/drawing/2014/main" id="{C506CCD2-4199-4C80-8F7E-11D7A8AE20B2}"/>
                  </a:ext>
                </a:extLst>
              </p:cNvPr>
              <p:cNvSpPr>
                <a:spLocks/>
              </p:cNvSpPr>
              <p:nvPr/>
            </p:nvSpPr>
            <p:spPr bwMode="auto">
              <a:xfrm>
                <a:off x="541020" y="3739833"/>
                <a:ext cx="2817813" cy="393700"/>
              </a:xfrm>
              <a:custGeom>
                <a:avLst/>
                <a:gdLst>
                  <a:gd name="T0" fmla="*/ 1775 w 1775"/>
                  <a:gd name="T1" fmla="*/ 248 h 248"/>
                  <a:gd name="T2" fmla="*/ 0 w 1775"/>
                  <a:gd name="T3" fmla="*/ 248 h 248"/>
                  <a:gd name="T4" fmla="*/ 168 w 1775"/>
                  <a:gd name="T5" fmla="*/ 124 h 248"/>
                  <a:gd name="T6" fmla="*/ 0 w 1775"/>
                  <a:gd name="T7" fmla="*/ 0 h 248"/>
                  <a:gd name="T8" fmla="*/ 1775 w 1775"/>
                  <a:gd name="T9" fmla="*/ 0 h 248"/>
                  <a:gd name="T10" fmla="*/ 1775 w 1775"/>
                  <a:gd name="T11" fmla="*/ 248 h 248"/>
                </a:gdLst>
                <a:ahLst/>
                <a:cxnLst>
                  <a:cxn ang="0">
                    <a:pos x="T0" y="T1"/>
                  </a:cxn>
                  <a:cxn ang="0">
                    <a:pos x="T2" y="T3"/>
                  </a:cxn>
                  <a:cxn ang="0">
                    <a:pos x="T4" y="T5"/>
                  </a:cxn>
                  <a:cxn ang="0">
                    <a:pos x="T6" y="T7"/>
                  </a:cxn>
                  <a:cxn ang="0">
                    <a:pos x="T8" y="T9"/>
                  </a:cxn>
                  <a:cxn ang="0">
                    <a:pos x="T10" y="T11"/>
                  </a:cxn>
                </a:cxnLst>
                <a:rect l="0" t="0" r="r" b="b"/>
                <a:pathLst>
                  <a:path w="1775" h="248">
                    <a:moveTo>
                      <a:pt x="1775" y="248"/>
                    </a:moveTo>
                    <a:lnTo>
                      <a:pt x="0" y="248"/>
                    </a:lnTo>
                    <a:lnTo>
                      <a:pt x="168" y="124"/>
                    </a:lnTo>
                    <a:lnTo>
                      <a:pt x="0" y="0"/>
                    </a:lnTo>
                    <a:lnTo>
                      <a:pt x="1775" y="0"/>
                    </a:lnTo>
                    <a:lnTo>
                      <a:pt x="1775" y="2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a:solidFill>
                    <a:srgbClr val="000000"/>
                  </a:solidFill>
                  <a:latin typeface="Helvetica" panose="020B0604020202020204" pitchFamily="34" charset="0"/>
                  <a:ea typeface="宋体" panose="02010600030101010101" pitchFamily="2" charset="-122"/>
                  <a:sym typeface="Helvetica" panose="020B0604020202020204" pitchFamily="34" charset="0"/>
                </a:endParaRPr>
              </a:p>
            </p:txBody>
          </p:sp>
          <p:grpSp>
            <p:nvGrpSpPr>
              <p:cNvPr id="30" name="组合 29">
                <a:extLst>
                  <a:ext uri="{FF2B5EF4-FFF2-40B4-BE49-F238E27FC236}">
                    <a16:creationId xmlns:a16="http://schemas.microsoft.com/office/drawing/2014/main" id="{286B23C9-9664-4437-9029-A252953A04E0}"/>
                  </a:ext>
                </a:extLst>
              </p:cNvPr>
              <p:cNvGrpSpPr/>
              <p:nvPr/>
            </p:nvGrpSpPr>
            <p:grpSpPr>
              <a:xfrm>
                <a:off x="3249820" y="3739833"/>
                <a:ext cx="2932698" cy="393700"/>
                <a:chOff x="5421997" y="4944427"/>
                <a:chExt cx="2932698" cy="393700"/>
              </a:xfrm>
            </p:grpSpPr>
            <p:sp>
              <p:nvSpPr>
                <p:cNvPr id="31" name="Freeform 97">
                  <a:extLst>
                    <a:ext uri="{FF2B5EF4-FFF2-40B4-BE49-F238E27FC236}">
                      <a16:creationId xmlns:a16="http://schemas.microsoft.com/office/drawing/2014/main" id="{425F1EC8-0020-49F0-86E7-9294FAB5C61D}"/>
                    </a:ext>
                  </a:extLst>
                </p:cNvPr>
                <p:cNvSpPr>
                  <a:spLocks/>
                </p:cNvSpPr>
                <p:nvPr/>
              </p:nvSpPr>
              <p:spPr bwMode="auto">
                <a:xfrm>
                  <a:off x="5421997" y="4944427"/>
                  <a:ext cx="2932698" cy="393700"/>
                </a:xfrm>
                <a:custGeom>
                  <a:avLst/>
                  <a:gdLst>
                    <a:gd name="T0" fmla="*/ 0 w 1777"/>
                    <a:gd name="T1" fmla="*/ 248 h 248"/>
                    <a:gd name="T2" fmla="*/ 1777 w 1777"/>
                    <a:gd name="T3" fmla="*/ 248 h 248"/>
                    <a:gd name="T4" fmla="*/ 1609 w 1777"/>
                    <a:gd name="T5" fmla="*/ 124 h 248"/>
                    <a:gd name="T6" fmla="*/ 1777 w 1777"/>
                    <a:gd name="T7" fmla="*/ 0 h 248"/>
                    <a:gd name="T8" fmla="*/ 0 w 1777"/>
                    <a:gd name="T9" fmla="*/ 0 h 248"/>
                    <a:gd name="T10" fmla="*/ 0 w 1777"/>
                    <a:gd name="T11" fmla="*/ 248 h 248"/>
                  </a:gdLst>
                  <a:ahLst/>
                  <a:cxnLst>
                    <a:cxn ang="0">
                      <a:pos x="T0" y="T1"/>
                    </a:cxn>
                    <a:cxn ang="0">
                      <a:pos x="T2" y="T3"/>
                    </a:cxn>
                    <a:cxn ang="0">
                      <a:pos x="T4" y="T5"/>
                    </a:cxn>
                    <a:cxn ang="0">
                      <a:pos x="T6" y="T7"/>
                    </a:cxn>
                    <a:cxn ang="0">
                      <a:pos x="T8" y="T9"/>
                    </a:cxn>
                    <a:cxn ang="0">
                      <a:pos x="T10" y="T11"/>
                    </a:cxn>
                  </a:cxnLst>
                  <a:rect l="0" t="0" r="r" b="b"/>
                  <a:pathLst>
                    <a:path w="1777" h="248">
                      <a:moveTo>
                        <a:pt x="0" y="248"/>
                      </a:moveTo>
                      <a:lnTo>
                        <a:pt x="1777" y="248"/>
                      </a:lnTo>
                      <a:lnTo>
                        <a:pt x="1609" y="124"/>
                      </a:lnTo>
                      <a:lnTo>
                        <a:pt x="1777" y="0"/>
                      </a:lnTo>
                      <a:lnTo>
                        <a:pt x="0" y="0"/>
                      </a:lnTo>
                      <a:lnTo>
                        <a:pt x="0" y="248"/>
                      </a:lnTo>
                      <a:close/>
                    </a:path>
                  </a:pathLst>
                </a:custGeom>
                <a:solidFill>
                  <a:srgbClr val="C30D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dirty="0">
                    <a:solidFill>
                      <a:srgbClr val="000000"/>
                    </a:solidFill>
                    <a:latin typeface="Helvetica" panose="020B0604020202020204" pitchFamily="34" charset="0"/>
                    <a:ea typeface="宋体" panose="02010600030101010101" pitchFamily="2" charset="-122"/>
                    <a:sym typeface="Helvetica" panose="020B0604020202020204" pitchFamily="34" charset="0"/>
                  </a:endParaRPr>
                </a:p>
              </p:txBody>
            </p:sp>
            <p:sp>
              <p:nvSpPr>
                <p:cNvPr id="32" name="Freeform 98">
                  <a:extLst>
                    <a:ext uri="{FF2B5EF4-FFF2-40B4-BE49-F238E27FC236}">
                      <a16:creationId xmlns:a16="http://schemas.microsoft.com/office/drawing/2014/main" id="{6370B2CA-BA16-44F7-9E59-0378276CCD36}"/>
                    </a:ext>
                  </a:extLst>
                </p:cNvPr>
                <p:cNvSpPr>
                  <a:spLocks/>
                </p:cNvSpPr>
                <p:nvPr/>
              </p:nvSpPr>
              <p:spPr bwMode="auto">
                <a:xfrm>
                  <a:off x="5533707" y="4944427"/>
                  <a:ext cx="2820988" cy="393700"/>
                </a:xfrm>
                <a:custGeom>
                  <a:avLst/>
                  <a:gdLst>
                    <a:gd name="T0" fmla="*/ 0 w 1777"/>
                    <a:gd name="T1" fmla="*/ 248 h 248"/>
                    <a:gd name="T2" fmla="*/ 1777 w 1777"/>
                    <a:gd name="T3" fmla="*/ 248 h 248"/>
                    <a:gd name="T4" fmla="*/ 1609 w 1777"/>
                    <a:gd name="T5" fmla="*/ 124 h 248"/>
                    <a:gd name="T6" fmla="*/ 1777 w 1777"/>
                    <a:gd name="T7" fmla="*/ 0 h 248"/>
                    <a:gd name="T8" fmla="*/ 0 w 1777"/>
                    <a:gd name="T9" fmla="*/ 0 h 248"/>
                    <a:gd name="T10" fmla="*/ 0 w 1777"/>
                    <a:gd name="T11" fmla="*/ 248 h 248"/>
                  </a:gdLst>
                  <a:ahLst/>
                  <a:cxnLst>
                    <a:cxn ang="0">
                      <a:pos x="T0" y="T1"/>
                    </a:cxn>
                    <a:cxn ang="0">
                      <a:pos x="T2" y="T3"/>
                    </a:cxn>
                    <a:cxn ang="0">
                      <a:pos x="T4" y="T5"/>
                    </a:cxn>
                    <a:cxn ang="0">
                      <a:pos x="T6" y="T7"/>
                    </a:cxn>
                    <a:cxn ang="0">
                      <a:pos x="T8" y="T9"/>
                    </a:cxn>
                    <a:cxn ang="0">
                      <a:pos x="T10" y="T11"/>
                    </a:cxn>
                  </a:cxnLst>
                  <a:rect l="0" t="0" r="r" b="b"/>
                  <a:pathLst>
                    <a:path w="1777" h="248">
                      <a:moveTo>
                        <a:pt x="0" y="248"/>
                      </a:moveTo>
                      <a:lnTo>
                        <a:pt x="1777" y="248"/>
                      </a:lnTo>
                      <a:lnTo>
                        <a:pt x="1609" y="124"/>
                      </a:lnTo>
                      <a:lnTo>
                        <a:pt x="1777" y="0"/>
                      </a:lnTo>
                      <a:lnTo>
                        <a:pt x="0" y="0"/>
                      </a:lnTo>
                      <a:lnTo>
                        <a:pt x="0" y="2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endParaRPr lang="zh-CN" altLang="en-US">
                    <a:solidFill>
                      <a:srgbClr val="000000"/>
                    </a:solidFill>
                    <a:latin typeface="Helvetica" panose="020B0604020202020204" pitchFamily="34" charset="0"/>
                    <a:ea typeface="宋体" panose="02010600030101010101" pitchFamily="2" charset="-122"/>
                    <a:sym typeface="Helvetica" panose="020B0604020202020204" pitchFamily="34" charset="0"/>
                  </a:endParaRPr>
                </a:p>
              </p:txBody>
            </p:sp>
          </p:grpSp>
        </p:grpSp>
        <p:sp>
          <p:nvSpPr>
            <p:cNvPr id="27" name="矩形 26">
              <a:extLst>
                <a:ext uri="{FF2B5EF4-FFF2-40B4-BE49-F238E27FC236}">
                  <a16:creationId xmlns:a16="http://schemas.microsoft.com/office/drawing/2014/main" id="{3B11FBDF-8B01-45AB-9A2B-B322DB1492B0}"/>
                </a:ext>
              </a:extLst>
            </p:cNvPr>
            <p:cNvSpPr/>
            <p:nvPr/>
          </p:nvSpPr>
          <p:spPr>
            <a:xfrm>
              <a:off x="1127448" y="5825563"/>
              <a:ext cx="10081120" cy="400110"/>
            </a:xfrm>
            <a:prstGeom prst="rect">
              <a:avLst/>
            </a:prstGeom>
          </p:spPr>
          <p:txBody>
            <a:bodyPr wrap="square">
              <a:spAutoFit/>
            </a:bodyPr>
            <a:lstStyle/>
            <a:p>
              <a:pPr algn="ctr" defTabSz="914400" eaLnBrk="0" fontAlgn="base" hangingPunct="0">
                <a:spcBef>
                  <a:spcPct val="0"/>
                </a:spcBef>
                <a:spcAft>
                  <a:spcPct val="0"/>
                </a:spcAft>
              </a:pPr>
              <a:r>
                <a:rPr lang="zh-CN" altLang="en-US" sz="2000" b="1" dirty="0">
                  <a:solidFill>
                    <a:srgbClr val="FFFFFF"/>
                  </a:solidFill>
                  <a:latin typeface="微软雅黑"/>
                  <a:ea typeface="微软雅黑"/>
                  <a:sym typeface="Helvetica" panose="020B0604020202020204" pitchFamily="34" charset="0"/>
                </a:rPr>
                <a:t>三者是一个相辅相成的有机整体，统一于我国社会主义民主政治伟大实践</a:t>
              </a:r>
            </a:p>
          </p:txBody>
        </p:sp>
      </p:grpSp>
      <p:grpSp>
        <p:nvGrpSpPr>
          <p:cNvPr id="33" name="组合 32">
            <a:extLst>
              <a:ext uri="{FF2B5EF4-FFF2-40B4-BE49-F238E27FC236}">
                <a16:creationId xmlns:a16="http://schemas.microsoft.com/office/drawing/2014/main" id="{E0C09FBA-8CB7-4026-9500-B32A0E8D8E2A}"/>
              </a:ext>
            </a:extLst>
          </p:cNvPr>
          <p:cNvGrpSpPr/>
          <p:nvPr/>
        </p:nvGrpSpPr>
        <p:grpSpPr>
          <a:xfrm>
            <a:off x="5009095" y="3543459"/>
            <a:ext cx="1758223" cy="1646516"/>
            <a:chOff x="827088" y="1827174"/>
            <a:chExt cx="3959761" cy="3708181"/>
          </a:xfrm>
        </p:grpSpPr>
        <p:sp>
          <p:nvSpPr>
            <p:cNvPr id="34" name="Freeform 4">
              <a:extLst>
                <a:ext uri="{FF2B5EF4-FFF2-40B4-BE49-F238E27FC236}">
                  <a16:creationId xmlns:a16="http://schemas.microsoft.com/office/drawing/2014/main" id="{B7CE1FC9-DDE6-4FDD-BF19-F0D4D45AC520}"/>
                </a:ext>
              </a:extLst>
            </p:cNvPr>
            <p:cNvSpPr>
              <a:spLocks/>
            </p:cNvSpPr>
            <p:nvPr/>
          </p:nvSpPr>
          <p:spPr bwMode="gray">
            <a:xfrm>
              <a:off x="827088" y="2963863"/>
              <a:ext cx="1447800" cy="1954212"/>
            </a:xfrm>
            <a:custGeom>
              <a:avLst/>
              <a:gdLst>
                <a:gd name="T0" fmla="*/ 1233 w 1233"/>
                <a:gd name="T1" fmla="*/ 343 h 1764"/>
                <a:gd name="T2" fmla="*/ 413 w 1233"/>
                <a:gd name="T3" fmla="*/ 1764 h 1764"/>
                <a:gd name="T4" fmla="*/ 0 w 1233"/>
                <a:gd name="T5" fmla="*/ 1226 h 1764"/>
                <a:gd name="T6" fmla="*/ 6 w 1233"/>
                <a:gd name="T7" fmla="*/ 1098 h 1764"/>
                <a:gd name="T8" fmla="*/ 638 w 1233"/>
                <a:gd name="T9" fmla="*/ 0 h 1764"/>
                <a:gd name="T10" fmla="*/ 1233 w 1233"/>
                <a:gd name="T11" fmla="*/ 343 h 1764"/>
                <a:gd name="T12" fmla="*/ 1233 w 1233"/>
                <a:gd name="T13" fmla="*/ 343 h 1764"/>
              </a:gdLst>
              <a:ahLst/>
              <a:cxnLst>
                <a:cxn ang="0">
                  <a:pos x="T0" y="T1"/>
                </a:cxn>
                <a:cxn ang="0">
                  <a:pos x="T2" y="T3"/>
                </a:cxn>
                <a:cxn ang="0">
                  <a:pos x="T4" y="T5"/>
                </a:cxn>
                <a:cxn ang="0">
                  <a:pos x="T6" y="T7"/>
                </a:cxn>
                <a:cxn ang="0">
                  <a:pos x="T8" y="T9"/>
                </a:cxn>
                <a:cxn ang="0">
                  <a:pos x="T10" y="T11"/>
                </a:cxn>
                <a:cxn ang="0">
                  <a:pos x="T12" y="T13"/>
                </a:cxn>
              </a:cxnLst>
              <a:rect l="0" t="0" r="r" b="b"/>
              <a:pathLst>
                <a:path w="1233" h="1764">
                  <a:moveTo>
                    <a:pt x="1233" y="343"/>
                  </a:moveTo>
                  <a:lnTo>
                    <a:pt x="413" y="1764"/>
                  </a:lnTo>
                  <a:lnTo>
                    <a:pt x="0" y="1226"/>
                  </a:lnTo>
                  <a:lnTo>
                    <a:pt x="6" y="1098"/>
                  </a:lnTo>
                  <a:lnTo>
                    <a:pt x="638" y="0"/>
                  </a:lnTo>
                  <a:lnTo>
                    <a:pt x="1233" y="343"/>
                  </a:lnTo>
                  <a:lnTo>
                    <a:pt x="1233" y="343"/>
                  </a:lnTo>
                  <a:close/>
                </a:path>
              </a:pathLst>
            </a:custGeom>
            <a:solidFill>
              <a:srgbClr val="6F3107"/>
            </a:solidFill>
            <a:ln>
              <a:noFill/>
            </a:ln>
          </p:spPr>
          <p:txBody>
            <a:bodyPr/>
            <a:lstStyle/>
            <a:p>
              <a:pPr defTabSz="914400">
                <a:defRPr/>
              </a:pPr>
              <a:endParaRPr lang="id-ID" kern="0">
                <a:solidFill>
                  <a:srgbClr val="000000"/>
                </a:solidFill>
                <a:latin typeface="Calibri"/>
                <a:ea typeface="宋体" panose="02010600030101010101" pitchFamily="2" charset="-122"/>
                <a:sym typeface="Helvetica" panose="020B0604020202020204" pitchFamily="34" charset="0"/>
              </a:endParaRPr>
            </a:p>
          </p:txBody>
        </p:sp>
        <p:sp>
          <p:nvSpPr>
            <p:cNvPr id="35" name="Freeform 5">
              <a:extLst>
                <a:ext uri="{FF2B5EF4-FFF2-40B4-BE49-F238E27FC236}">
                  <a16:creationId xmlns:a16="http://schemas.microsoft.com/office/drawing/2014/main" id="{EEA7D257-3CB9-49B7-AE23-FF31A87E8C84}"/>
                </a:ext>
              </a:extLst>
            </p:cNvPr>
            <p:cNvSpPr>
              <a:spLocks/>
            </p:cNvSpPr>
            <p:nvPr/>
          </p:nvSpPr>
          <p:spPr bwMode="gray">
            <a:xfrm rot="7200000">
              <a:off x="2534444" y="1839119"/>
              <a:ext cx="1365250" cy="2071688"/>
            </a:xfrm>
            <a:custGeom>
              <a:avLst/>
              <a:gdLst>
                <a:gd name="T0" fmla="*/ 1233 w 1233"/>
                <a:gd name="T1" fmla="*/ 343 h 1764"/>
                <a:gd name="T2" fmla="*/ 413 w 1233"/>
                <a:gd name="T3" fmla="*/ 1764 h 1764"/>
                <a:gd name="T4" fmla="*/ 0 w 1233"/>
                <a:gd name="T5" fmla="*/ 1226 h 1764"/>
                <a:gd name="T6" fmla="*/ 6 w 1233"/>
                <a:gd name="T7" fmla="*/ 1098 h 1764"/>
                <a:gd name="T8" fmla="*/ 638 w 1233"/>
                <a:gd name="T9" fmla="*/ 0 h 1764"/>
                <a:gd name="T10" fmla="*/ 1233 w 1233"/>
                <a:gd name="T11" fmla="*/ 343 h 1764"/>
                <a:gd name="T12" fmla="*/ 1233 w 1233"/>
                <a:gd name="T13" fmla="*/ 343 h 1764"/>
              </a:gdLst>
              <a:ahLst/>
              <a:cxnLst>
                <a:cxn ang="0">
                  <a:pos x="T0" y="T1"/>
                </a:cxn>
                <a:cxn ang="0">
                  <a:pos x="T2" y="T3"/>
                </a:cxn>
                <a:cxn ang="0">
                  <a:pos x="T4" y="T5"/>
                </a:cxn>
                <a:cxn ang="0">
                  <a:pos x="T6" y="T7"/>
                </a:cxn>
                <a:cxn ang="0">
                  <a:pos x="T8" y="T9"/>
                </a:cxn>
                <a:cxn ang="0">
                  <a:pos x="T10" y="T11"/>
                </a:cxn>
                <a:cxn ang="0">
                  <a:pos x="T12" y="T13"/>
                </a:cxn>
              </a:cxnLst>
              <a:rect l="0" t="0" r="r" b="b"/>
              <a:pathLst>
                <a:path w="1233" h="1764">
                  <a:moveTo>
                    <a:pt x="1233" y="343"/>
                  </a:moveTo>
                  <a:lnTo>
                    <a:pt x="413" y="1764"/>
                  </a:lnTo>
                  <a:lnTo>
                    <a:pt x="0" y="1226"/>
                  </a:lnTo>
                  <a:lnTo>
                    <a:pt x="6" y="1098"/>
                  </a:lnTo>
                  <a:lnTo>
                    <a:pt x="638" y="0"/>
                  </a:lnTo>
                  <a:lnTo>
                    <a:pt x="1233" y="343"/>
                  </a:lnTo>
                  <a:lnTo>
                    <a:pt x="1233" y="343"/>
                  </a:lnTo>
                  <a:close/>
                </a:path>
              </a:pathLst>
            </a:custGeom>
            <a:solidFill>
              <a:srgbClr val="68120E"/>
            </a:solidFill>
            <a:ln>
              <a:noFill/>
            </a:ln>
          </p:spPr>
          <p:txBody>
            <a:bodyPr/>
            <a:lstStyle/>
            <a:p>
              <a:pPr defTabSz="914400">
                <a:defRPr/>
              </a:pPr>
              <a:endParaRPr lang="id-ID" kern="0">
                <a:solidFill>
                  <a:srgbClr val="000000"/>
                </a:solidFill>
                <a:latin typeface="Calibri"/>
                <a:ea typeface="宋体" panose="02010600030101010101" pitchFamily="2" charset="-122"/>
                <a:sym typeface="Helvetica" panose="020B0604020202020204" pitchFamily="34" charset="0"/>
              </a:endParaRPr>
            </a:p>
          </p:txBody>
        </p:sp>
        <p:grpSp>
          <p:nvGrpSpPr>
            <p:cNvPr id="36" name="Group 6">
              <a:extLst>
                <a:ext uri="{FF2B5EF4-FFF2-40B4-BE49-F238E27FC236}">
                  <a16:creationId xmlns:a16="http://schemas.microsoft.com/office/drawing/2014/main" id="{9BB70671-A8F1-4C2B-AD6C-C92294BCD7B2}"/>
                </a:ext>
              </a:extLst>
            </p:cNvPr>
            <p:cNvGrpSpPr>
              <a:grpSpLocks/>
            </p:cNvGrpSpPr>
            <p:nvPr/>
          </p:nvGrpSpPr>
          <p:grpSpPr bwMode="auto">
            <a:xfrm>
              <a:off x="924462" y="1827174"/>
              <a:ext cx="2349500" cy="2066925"/>
              <a:chOff x="1712" y="1389"/>
              <a:chExt cx="1480" cy="1302"/>
            </a:xfrm>
            <a:solidFill>
              <a:srgbClr val="A41D16"/>
            </a:solidFill>
          </p:grpSpPr>
          <p:sp>
            <p:nvSpPr>
              <p:cNvPr id="46" name="AutoShape 7">
                <a:extLst>
                  <a:ext uri="{FF2B5EF4-FFF2-40B4-BE49-F238E27FC236}">
                    <a16:creationId xmlns:a16="http://schemas.microsoft.com/office/drawing/2014/main" id="{834E58A2-6844-4298-8994-F00A06DDC960}"/>
                  </a:ext>
                </a:extLst>
              </p:cNvPr>
              <p:cNvSpPr>
                <a:spLocks noChangeArrowheads="1"/>
              </p:cNvSpPr>
              <p:nvPr/>
            </p:nvSpPr>
            <p:spPr bwMode="gray">
              <a:xfrm rot="12600000">
                <a:off x="1712" y="2311"/>
                <a:ext cx="908" cy="380"/>
              </a:xfrm>
              <a:prstGeom prst="triangle">
                <a:avLst>
                  <a:gd name="adj" fmla="val 50000"/>
                </a:avLst>
              </a:prstGeom>
              <a:solidFill>
                <a:srgbClr val="A41D16"/>
              </a:solidFill>
              <a:ln>
                <a:noFill/>
              </a:ln>
              <a:effectLst/>
            </p:spPr>
            <p:txBody>
              <a:bodyPr wrap="none" anchor="ctr"/>
              <a:lstStyle/>
              <a:p>
                <a:pPr defTabSz="914400">
                  <a:defRPr/>
                </a:pPr>
                <a:endParaRPr lang="id-ID" kern="0">
                  <a:solidFill>
                    <a:srgbClr val="000000"/>
                  </a:solidFill>
                  <a:latin typeface="Calibri"/>
                  <a:ea typeface="宋体" panose="02010600030101010101" pitchFamily="2" charset="-122"/>
                  <a:sym typeface="Helvetica" panose="020B0604020202020204" pitchFamily="34" charset="0"/>
                </a:endParaRPr>
              </a:p>
            </p:txBody>
          </p:sp>
          <p:sp>
            <p:nvSpPr>
              <p:cNvPr id="47" name="Freeform 8">
                <a:extLst>
                  <a:ext uri="{FF2B5EF4-FFF2-40B4-BE49-F238E27FC236}">
                    <a16:creationId xmlns:a16="http://schemas.microsoft.com/office/drawing/2014/main" id="{46538652-952C-4BD3-90F5-A46C195CD81A}"/>
                  </a:ext>
                </a:extLst>
              </p:cNvPr>
              <p:cNvSpPr>
                <a:spLocks/>
              </p:cNvSpPr>
              <p:nvPr/>
            </p:nvSpPr>
            <p:spPr bwMode="gray">
              <a:xfrm rot="7200000">
                <a:off x="1961" y="1810"/>
                <a:ext cx="948" cy="508"/>
              </a:xfrm>
              <a:custGeom>
                <a:avLst/>
                <a:gdLst>
                  <a:gd name="T0" fmla="*/ 750 w 750"/>
                  <a:gd name="T1" fmla="*/ 0 h 378"/>
                  <a:gd name="T2" fmla="*/ 0 w 750"/>
                  <a:gd name="T3" fmla="*/ 0 h 378"/>
                  <a:gd name="T4" fmla="*/ 2 w 750"/>
                  <a:gd name="T5" fmla="*/ 194 h 378"/>
                  <a:gd name="T6" fmla="*/ 28 w 750"/>
                  <a:gd name="T7" fmla="*/ 378 h 378"/>
                  <a:gd name="T8" fmla="*/ 750 w 750"/>
                  <a:gd name="T9" fmla="*/ 378 h 378"/>
                  <a:gd name="T10" fmla="*/ 750 w 750"/>
                  <a:gd name="T11" fmla="*/ 0 h 378"/>
                  <a:gd name="T12" fmla="*/ 750 w 750"/>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0" h="378">
                    <a:moveTo>
                      <a:pt x="750" y="0"/>
                    </a:moveTo>
                    <a:lnTo>
                      <a:pt x="0" y="0"/>
                    </a:lnTo>
                    <a:lnTo>
                      <a:pt x="2" y="194"/>
                    </a:lnTo>
                    <a:lnTo>
                      <a:pt x="28" y="378"/>
                    </a:lnTo>
                    <a:lnTo>
                      <a:pt x="750" y="378"/>
                    </a:lnTo>
                    <a:lnTo>
                      <a:pt x="750" y="0"/>
                    </a:lnTo>
                    <a:lnTo>
                      <a:pt x="750" y="0"/>
                    </a:lnTo>
                    <a:close/>
                  </a:path>
                </a:pathLst>
              </a:custGeom>
              <a:solidFill>
                <a:srgbClr val="A41D16"/>
              </a:solidFill>
              <a:ln>
                <a:noFill/>
              </a:ln>
            </p:spPr>
            <p:txBody>
              <a:bodyPr/>
              <a:lstStyle/>
              <a:p>
                <a:pPr defTabSz="914400">
                  <a:defRPr/>
                </a:pPr>
                <a:endParaRPr lang="id-ID" kern="0">
                  <a:solidFill>
                    <a:srgbClr val="000000"/>
                  </a:solidFill>
                  <a:latin typeface="Calibri"/>
                  <a:ea typeface="宋体" panose="02010600030101010101" pitchFamily="2" charset="-122"/>
                  <a:sym typeface="Helvetica" panose="020B0604020202020204" pitchFamily="34" charset="0"/>
                </a:endParaRPr>
              </a:p>
            </p:txBody>
          </p:sp>
          <p:sp>
            <p:nvSpPr>
              <p:cNvPr id="48" name="Freeform 9">
                <a:extLst>
                  <a:ext uri="{FF2B5EF4-FFF2-40B4-BE49-F238E27FC236}">
                    <a16:creationId xmlns:a16="http://schemas.microsoft.com/office/drawing/2014/main" id="{35B0126B-3BE5-40D1-9C96-39B6B9F8D8FC}"/>
                  </a:ext>
                </a:extLst>
              </p:cNvPr>
              <p:cNvSpPr>
                <a:spLocks/>
              </p:cNvSpPr>
              <p:nvPr/>
            </p:nvSpPr>
            <p:spPr bwMode="gray">
              <a:xfrm rot="7200000">
                <a:off x="2637" y="1226"/>
                <a:ext cx="392" cy="718"/>
              </a:xfrm>
              <a:custGeom>
                <a:avLst/>
                <a:gdLst>
                  <a:gd name="T0" fmla="*/ 495 w 495"/>
                  <a:gd name="T1" fmla="*/ 285 h 971"/>
                  <a:gd name="T2" fmla="*/ 495 w 495"/>
                  <a:gd name="T3" fmla="*/ 971 h 971"/>
                  <a:gd name="T4" fmla="*/ 462 w 495"/>
                  <a:gd name="T5" fmla="*/ 964 h 971"/>
                  <a:gd name="T6" fmla="*/ 430 w 495"/>
                  <a:gd name="T7" fmla="*/ 953 h 971"/>
                  <a:gd name="T8" fmla="*/ 401 w 495"/>
                  <a:gd name="T9" fmla="*/ 931 h 971"/>
                  <a:gd name="T10" fmla="*/ 372 w 495"/>
                  <a:gd name="T11" fmla="*/ 898 h 971"/>
                  <a:gd name="T12" fmla="*/ 339 w 495"/>
                  <a:gd name="T13" fmla="*/ 855 h 971"/>
                  <a:gd name="T14" fmla="*/ 306 w 495"/>
                  <a:gd name="T15" fmla="*/ 801 h 971"/>
                  <a:gd name="T16" fmla="*/ 270 w 495"/>
                  <a:gd name="T17" fmla="*/ 732 h 971"/>
                  <a:gd name="T18" fmla="*/ 227 w 495"/>
                  <a:gd name="T19" fmla="*/ 648 h 971"/>
                  <a:gd name="T20" fmla="*/ 183 w 495"/>
                  <a:gd name="T21" fmla="*/ 554 h 971"/>
                  <a:gd name="T22" fmla="*/ 129 w 495"/>
                  <a:gd name="T23" fmla="*/ 438 h 971"/>
                  <a:gd name="T24" fmla="*/ 96 w 495"/>
                  <a:gd name="T25" fmla="*/ 369 h 971"/>
                  <a:gd name="T26" fmla="*/ 29 w 495"/>
                  <a:gd name="T27" fmla="*/ 211 h 971"/>
                  <a:gd name="T28" fmla="*/ 2 w 495"/>
                  <a:gd name="T29" fmla="*/ 127 h 971"/>
                  <a:gd name="T30" fmla="*/ 0 w 495"/>
                  <a:gd name="T31" fmla="*/ 60 h 971"/>
                  <a:gd name="T32" fmla="*/ 15 w 495"/>
                  <a:gd name="T33" fmla="*/ 0 h 971"/>
                  <a:gd name="T34" fmla="*/ 15 w 495"/>
                  <a:gd name="T35" fmla="*/ 43 h 971"/>
                  <a:gd name="T36" fmla="*/ 15 w 495"/>
                  <a:gd name="T37" fmla="*/ 72 h 971"/>
                  <a:gd name="T38" fmla="*/ 15 w 495"/>
                  <a:gd name="T39" fmla="*/ 99 h 971"/>
                  <a:gd name="T40" fmla="*/ 18 w 495"/>
                  <a:gd name="T41" fmla="*/ 126 h 971"/>
                  <a:gd name="T42" fmla="*/ 29 w 495"/>
                  <a:gd name="T43" fmla="*/ 162 h 971"/>
                  <a:gd name="T44" fmla="*/ 53 w 495"/>
                  <a:gd name="T45" fmla="*/ 198 h 971"/>
                  <a:gd name="T46" fmla="*/ 85 w 495"/>
                  <a:gd name="T47" fmla="*/ 231 h 971"/>
                  <a:gd name="T48" fmla="*/ 125 w 495"/>
                  <a:gd name="T49" fmla="*/ 260 h 971"/>
                  <a:gd name="T50" fmla="*/ 180 w 495"/>
                  <a:gd name="T51" fmla="*/ 278 h 971"/>
                  <a:gd name="T52" fmla="*/ 245 w 495"/>
                  <a:gd name="T53" fmla="*/ 282 h 971"/>
                  <a:gd name="T54" fmla="*/ 495 w 495"/>
                  <a:gd name="T55" fmla="*/ 285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5" h="971">
                    <a:moveTo>
                      <a:pt x="495" y="285"/>
                    </a:moveTo>
                    <a:lnTo>
                      <a:pt x="495" y="971"/>
                    </a:lnTo>
                    <a:lnTo>
                      <a:pt x="462" y="964"/>
                    </a:lnTo>
                    <a:lnTo>
                      <a:pt x="430" y="953"/>
                    </a:lnTo>
                    <a:lnTo>
                      <a:pt x="401" y="931"/>
                    </a:lnTo>
                    <a:lnTo>
                      <a:pt x="372" y="898"/>
                    </a:lnTo>
                    <a:lnTo>
                      <a:pt x="339" y="855"/>
                    </a:lnTo>
                    <a:lnTo>
                      <a:pt x="306" y="801"/>
                    </a:lnTo>
                    <a:lnTo>
                      <a:pt x="270" y="732"/>
                    </a:lnTo>
                    <a:lnTo>
                      <a:pt x="227" y="648"/>
                    </a:lnTo>
                    <a:lnTo>
                      <a:pt x="183" y="554"/>
                    </a:lnTo>
                    <a:lnTo>
                      <a:pt x="129" y="438"/>
                    </a:lnTo>
                    <a:lnTo>
                      <a:pt x="96" y="369"/>
                    </a:lnTo>
                    <a:lnTo>
                      <a:pt x="29" y="211"/>
                    </a:lnTo>
                    <a:lnTo>
                      <a:pt x="2" y="127"/>
                    </a:lnTo>
                    <a:lnTo>
                      <a:pt x="0" y="60"/>
                    </a:lnTo>
                    <a:lnTo>
                      <a:pt x="15" y="0"/>
                    </a:lnTo>
                    <a:lnTo>
                      <a:pt x="15" y="43"/>
                    </a:lnTo>
                    <a:lnTo>
                      <a:pt x="15" y="72"/>
                    </a:lnTo>
                    <a:lnTo>
                      <a:pt x="15" y="99"/>
                    </a:lnTo>
                    <a:lnTo>
                      <a:pt x="18" y="126"/>
                    </a:lnTo>
                    <a:lnTo>
                      <a:pt x="29" y="162"/>
                    </a:lnTo>
                    <a:lnTo>
                      <a:pt x="53" y="198"/>
                    </a:lnTo>
                    <a:lnTo>
                      <a:pt x="85" y="231"/>
                    </a:lnTo>
                    <a:lnTo>
                      <a:pt x="125" y="260"/>
                    </a:lnTo>
                    <a:lnTo>
                      <a:pt x="180" y="278"/>
                    </a:lnTo>
                    <a:lnTo>
                      <a:pt x="245" y="282"/>
                    </a:lnTo>
                    <a:lnTo>
                      <a:pt x="495" y="285"/>
                    </a:lnTo>
                    <a:close/>
                  </a:path>
                </a:pathLst>
              </a:custGeom>
              <a:solidFill>
                <a:srgbClr val="A41D16"/>
              </a:solidFill>
              <a:ln>
                <a:noFill/>
              </a:ln>
            </p:spPr>
            <p:txBody>
              <a:bodyPr/>
              <a:lstStyle/>
              <a:p>
                <a:pPr defTabSz="914400">
                  <a:defRPr/>
                </a:pPr>
                <a:endParaRPr lang="id-ID" kern="0">
                  <a:solidFill>
                    <a:srgbClr val="000000"/>
                  </a:solidFill>
                  <a:latin typeface="Calibri"/>
                  <a:ea typeface="宋体" panose="02010600030101010101" pitchFamily="2" charset="-122"/>
                  <a:sym typeface="Helvetica" panose="020B0604020202020204" pitchFamily="34" charset="0"/>
                </a:endParaRPr>
              </a:p>
            </p:txBody>
          </p:sp>
        </p:grpSp>
        <p:sp>
          <p:nvSpPr>
            <p:cNvPr id="37" name="Freeform 10">
              <a:extLst>
                <a:ext uri="{FF2B5EF4-FFF2-40B4-BE49-F238E27FC236}">
                  <a16:creationId xmlns:a16="http://schemas.microsoft.com/office/drawing/2014/main" id="{E6177F5C-6C54-48E8-9CC1-88BCC0658D54}"/>
                </a:ext>
              </a:extLst>
            </p:cNvPr>
            <p:cNvSpPr>
              <a:spLocks/>
            </p:cNvSpPr>
            <p:nvPr/>
          </p:nvSpPr>
          <p:spPr bwMode="gray">
            <a:xfrm rot="14400000">
              <a:off x="2648744" y="3707606"/>
              <a:ext cx="1365250" cy="2071688"/>
            </a:xfrm>
            <a:custGeom>
              <a:avLst/>
              <a:gdLst>
                <a:gd name="T0" fmla="*/ 1233 w 1233"/>
                <a:gd name="T1" fmla="*/ 343 h 1764"/>
                <a:gd name="T2" fmla="*/ 413 w 1233"/>
                <a:gd name="T3" fmla="*/ 1764 h 1764"/>
                <a:gd name="T4" fmla="*/ 0 w 1233"/>
                <a:gd name="T5" fmla="*/ 1226 h 1764"/>
                <a:gd name="T6" fmla="*/ 6 w 1233"/>
                <a:gd name="T7" fmla="*/ 1098 h 1764"/>
                <a:gd name="T8" fmla="*/ 638 w 1233"/>
                <a:gd name="T9" fmla="*/ 0 h 1764"/>
                <a:gd name="T10" fmla="*/ 1233 w 1233"/>
                <a:gd name="T11" fmla="*/ 343 h 1764"/>
                <a:gd name="T12" fmla="*/ 1233 w 1233"/>
                <a:gd name="T13" fmla="*/ 343 h 1764"/>
              </a:gdLst>
              <a:ahLst/>
              <a:cxnLst>
                <a:cxn ang="0">
                  <a:pos x="T0" y="T1"/>
                </a:cxn>
                <a:cxn ang="0">
                  <a:pos x="T2" y="T3"/>
                </a:cxn>
                <a:cxn ang="0">
                  <a:pos x="T4" y="T5"/>
                </a:cxn>
                <a:cxn ang="0">
                  <a:pos x="T6" y="T7"/>
                </a:cxn>
                <a:cxn ang="0">
                  <a:pos x="T8" y="T9"/>
                </a:cxn>
                <a:cxn ang="0">
                  <a:pos x="T10" y="T11"/>
                </a:cxn>
                <a:cxn ang="0">
                  <a:pos x="T12" y="T13"/>
                </a:cxn>
              </a:cxnLst>
              <a:rect l="0" t="0" r="r" b="b"/>
              <a:pathLst>
                <a:path w="1233" h="1764">
                  <a:moveTo>
                    <a:pt x="1233" y="343"/>
                  </a:moveTo>
                  <a:lnTo>
                    <a:pt x="413" y="1764"/>
                  </a:lnTo>
                  <a:lnTo>
                    <a:pt x="0" y="1226"/>
                  </a:lnTo>
                  <a:lnTo>
                    <a:pt x="6" y="1098"/>
                  </a:lnTo>
                  <a:lnTo>
                    <a:pt x="638" y="0"/>
                  </a:lnTo>
                  <a:lnTo>
                    <a:pt x="1233" y="343"/>
                  </a:lnTo>
                  <a:lnTo>
                    <a:pt x="1233" y="343"/>
                  </a:lnTo>
                  <a:close/>
                </a:path>
              </a:pathLst>
            </a:custGeom>
            <a:solidFill>
              <a:srgbClr val="BF3409"/>
            </a:solidFill>
            <a:ln>
              <a:noFill/>
            </a:ln>
          </p:spPr>
          <p:txBody>
            <a:bodyPr/>
            <a:lstStyle/>
            <a:p>
              <a:pPr defTabSz="914400">
                <a:defRPr/>
              </a:pPr>
              <a:endParaRPr lang="id-ID" kern="0">
                <a:solidFill>
                  <a:srgbClr val="000000"/>
                </a:solidFill>
                <a:latin typeface="Calibri"/>
                <a:ea typeface="宋体" panose="02010600030101010101" pitchFamily="2" charset="-122"/>
                <a:sym typeface="Helvetica" panose="020B0604020202020204" pitchFamily="34" charset="0"/>
              </a:endParaRPr>
            </a:p>
          </p:txBody>
        </p:sp>
        <p:grpSp>
          <p:nvGrpSpPr>
            <p:cNvPr id="38" name="Group 11">
              <a:extLst>
                <a:ext uri="{FF2B5EF4-FFF2-40B4-BE49-F238E27FC236}">
                  <a16:creationId xmlns:a16="http://schemas.microsoft.com/office/drawing/2014/main" id="{B5EBA5D3-9AAF-4452-8EC7-8F92630A5B82}"/>
                </a:ext>
              </a:extLst>
            </p:cNvPr>
            <p:cNvGrpSpPr>
              <a:grpSpLocks/>
            </p:cNvGrpSpPr>
            <p:nvPr/>
          </p:nvGrpSpPr>
          <p:grpSpPr bwMode="auto">
            <a:xfrm>
              <a:off x="2729449" y="2782849"/>
              <a:ext cx="2057400" cy="2192338"/>
              <a:chOff x="2854" y="1996"/>
              <a:chExt cx="1296" cy="1381"/>
            </a:xfrm>
            <a:solidFill>
              <a:srgbClr val="FFC000"/>
            </a:solidFill>
          </p:grpSpPr>
          <p:sp>
            <p:nvSpPr>
              <p:cNvPr id="43" name="AutoShape 12">
                <a:extLst>
                  <a:ext uri="{FF2B5EF4-FFF2-40B4-BE49-F238E27FC236}">
                    <a16:creationId xmlns:a16="http://schemas.microsoft.com/office/drawing/2014/main" id="{160A7CDE-A8CD-417B-BF67-434C821E5D74}"/>
                  </a:ext>
                </a:extLst>
              </p:cNvPr>
              <p:cNvSpPr>
                <a:spLocks noChangeArrowheads="1"/>
              </p:cNvSpPr>
              <p:nvPr/>
            </p:nvSpPr>
            <p:spPr bwMode="gray">
              <a:xfrm rot="19800000">
                <a:off x="2854" y="1996"/>
                <a:ext cx="906" cy="380"/>
              </a:xfrm>
              <a:prstGeom prst="triangle">
                <a:avLst>
                  <a:gd name="adj" fmla="val 50000"/>
                </a:avLst>
              </a:prstGeom>
              <a:solidFill>
                <a:srgbClr val="F56637"/>
              </a:solidFill>
              <a:ln>
                <a:noFill/>
              </a:ln>
              <a:effectLst/>
            </p:spPr>
            <p:txBody>
              <a:bodyPr wrap="none" anchor="ctr"/>
              <a:lstStyle/>
              <a:p>
                <a:pPr defTabSz="914400">
                  <a:defRPr/>
                </a:pPr>
                <a:endParaRPr lang="id-ID" kern="0">
                  <a:solidFill>
                    <a:srgbClr val="000000"/>
                  </a:solidFill>
                  <a:latin typeface="Calibri"/>
                  <a:ea typeface="宋体" panose="02010600030101010101" pitchFamily="2" charset="-122"/>
                  <a:sym typeface="Helvetica" panose="020B0604020202020204" pitchFamily="34" charset="0"/>
                </a:endParaRPr>
              </a:p>
            </p:txBody>
          </p:sp>
          <p:sp>
            <p:nvSpPr>
              <p:cNvPr id="44" name="Freeform 13">
                <a:extLst>
                  <a:ext uri="{FF2B5EF4-FFF2-40B4-BE49-F238E27FC236}">
                    <a16:creationId xmlns:a16="http://schemas.microsoft.com/office/drawing/2014/main" id="{A78B205F-A998-4FF7-9859-D7B0F90B31A4}"/>
                  </a:ext>
                </a:extLst>
              </p:cNvPr>
              <p:cNvSpPr>
                <a:spLocks/>
              </p:cNvSpPr>
              <p:nvPr/>
            </p:nvSpPr>
            <p:spPr bwMode="gray">
              <a:xfrm rot="14400000">
                <a:off x="3102" y="2371"/>
                <a:ext cx="948" cy="507"/>
              </a:xfrm>
              <a:custGeom>
                <a:avLst/>
                <a:gdLst>
                  <a:gd name="T0" fmla="*/ 750 w 750"/>
                  <a:gd name="T1" fmla="*/ 0 h 378"/>
                  <a:gd name="T2" fmla="*/ 0 w 750"/>
                  <a:gd name="T3" fmla="*/ 0 h 378"/>
                  <a:gd name="T4" fmla="*/ 2 w 750"/>
                  <a:gd name="T5" fmla="*/ 194 h 378"/>
                  <a:gd name="T6" fmla="*/ 28 w 750"/>
                  <a:gd name="T7" fmla="*/ 378 h 378"/>
                  <a:gd name="T8" fmla="*/ 750 w 750"/>
                  <a:gd name="T9" fmla="*/ 378 h 378"/>
                  <a:gd name="T10" fmla="*/ 750 w 750"/>
                  <a:gd name="T11" fmla="*/ 0 h 378"/>
                  <a:gd name="T12" fmla="*/ 750 w 750"/>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0" h="378">
                    <a:moveTo>
                      <a:pt x="750" y="0"/>
                    </a:moveTo>
                    <a:lnTo>
                      <a:pt x="0" y="0"/>
                    </a:lnTo>
                    <a:lnTo>
                      <a:pt x="2" y="194"/>
                    </a:lnTo>
                    <a:lnTo>
                      <a:pt x="28" y="378"/>
                    </a:lnTo>
                    <a:lnTo>
                      <a:pt x="750" y="378"/>
                    </a:lnTo>
                    <a:lnTo>
                      <a:pt x="750" y="0"/>
                    </a:lnTo>
                    <a:lnTo>
                      <a:pt x="750" y="0"/>
                    </a:lnTo>
                    <a:close/>
                  </a:path>
                </a:pathLst>
              </a:custGeom>
              <a:solidFill>
                <a:srgbClr val="F56637"/>
              </a:solidFill>
              <a:ln>
                <a:noFill/>
              </a:ln>
            </p:spPr>
            <p:txBody>
              <a:bodyPr/>
              <a:lstStyle/>
              <a:p>
                <a:pPr defTabSz="914400">
                  <a:defRPr/>
                </a:pPr>
                <a:endParaRPr lang="id-ID" kern="0">
                  <a:solidFill>
                    <a:srgbClr val="000000"/>
                  </a:solidFill>
                  <a:latin typeface="Calibri"/>
                  <a:ea typeface="宋体" panose="02010600030101010101" pitchFamily="2" charset="-122"/>
                  <a:sym typeface="Helvetica" panose="020B0604020202020204" pitchFamily="34" charset="0"/>
                </a:endParaRPr>
              </a:p>
            </p:txBody>
          </p:sp>
          <p:sp>
            <p:nvSpPr>
              <p:cNvPr id="45" name="Freeform 14">
                <a:extLst>
                  <a:ext uri="{FF2B5EF4-FFF2-40B4-BE49-F238E27FC236}">
                    <a16:creationId xmlns:a16="http://schemas.microsoft.com/office/drawing/2014/main" id="{CC9F203B-8950-4D50-98BB-C4D046645E5E}"/>
                  </a:ext>
                </a:extLst>
              </p:cNvPr>
              <p:cNvSpPr>
                <a:spLocks/>
              </p:cNvSpPr>
              <p:nvPr/>
            </p:nvSpPr>
            <p:spPr bwMode="gray">
              <a:xfrm rot="14400000">
                <a:off x="3618" y="2845"/>
                <a:ext cx="346" cy="718"/>
              </a:xfrm>
              <a:custGeom>
                <a:avLst/>
                <a:gdLst>
                  <a:gd name="T0" fmla="*/ 495 w 495"/>
                  <a:gd name="T1" fmla="*/ 285 h 971"/>
                  <a:gd name="T2" fmla="*/ 495 w 495"/>
                  <a:gd name="T3" fmla="*/ 971 h 971"/>
                  <a:gd name="T4" fmla="*/ 462 w 495"/>
                  <a:gd name="T5" fmla="*/ 964 h 971"/>
                  <a:gd name="T6" fmla="*/ 430 w 495"/>
                  <a:gd name="T7" fmla="*/ 953 h 971"/>
                  <a:gd name="T8" fmla="*/ 401 w 495"/>
                  <a:gd name="T9" fmla="*/ 931 h 971"/>
                  <a:gd name="T10" fmla="*/ 372 w 495"/>
                  <a:gd name="T11" fmla="*/ 898 h 971"/>
                  <a:gd name="T12" fmla="*/ 339 w 495"/>
                  <a:gd name="T13" fmla="*/ 855 h 971"/>
                  <a:gd name="T14" fmla="*/ 306 w 495"/>
                  <a:gd name="T15" fmla="*/ 801 h 971"/>
                  <a:gd name="T16" fmla="*/ 270 w 495"/>
                  <a:gd name="T17" fmla="*/ 732 h 971"/>
                  <a:gd name="T18" fmla="*/ 227 w 495"/>
                  <a:gd name="T19" fmla="*/ 648 h 971"/>
                  <a:gd name="T20" fmla="*/ 183 w 495"/>
                  <a:gd name="T21" fmla="*/ 554 h 971"/>
                  <a:gd name="T22" fmla="*/ 129 w 495"/>
                  <a:gd name="T23" fmla="*/ 438 h 971"/>
                  <a:gd name="T24" fmla="*/ 96 w 495"/>
                  <a:gd name="T25" fmla="*/ 369 h 971"/>
                  <a:gd name="T26" fmla="*/ 29 w 495"/>
                  <a:gd name="T27" fmla="*/ 211 h 971"/>
                  <a:gd name="T28" fmla="*/ 2 w 495"/>
                  <a:gd name="T29" fmla="*/ 127 h 971"/>
                  <a:gd name="T30" fmla="*/ 0 w 495"/>
                  <a:gd name="T31" fmla="*/ 60 h 971"/>
                  <a:gd name="T32" fmla="*/ 15 w 495"/>
                  <a:gd name="T33" fmla="*/ 0 h 971"/>
                  <a:gd name="T34" fmla="*/ 15 w 495"/>
                  <a:gd name="T35" fmla="*/ 43 h 971"/>
                  <a:gd name="T36" fmla="*/ 15 w 495"/>
                  <a:gd name="T37" fmla="*/ 72 h 971"/>
                  <a:gd name="T38" fmla="*/ 15 w 495"/>
                  <a:gd name="T39" fmla="*/ 99 h 971"/>
                  <a:gd name="T40" fmla="*/ 18 w 495"/>
                  <a:gd name="T41" fmla="*/ 126 h 971"/>
                  <a:gd name="T42" fmla="*/ 29 w 495"/>
                  <a:gd name="T43" fmla="*/ 162 h 971"/>
                  <a:gd name="T44" fmla="*/ 53 w 495"/>
                  <a:gd name="T45" fmla="*/ 198 h 971"/>
                  <a:gd name="T46" fmla="*/ 85 w 495"/>
                  <a:gd name="T47" fmla="*/ 231 h 971"/>
                  <a:gd name="T48" fmla="*/ 125 w 495"/>
                  <a:gd name="T49" fmla="*/ 260 h 971"/>
                  <a:gd name="T50" fmla="*/ 180 w 495"/>
                  <a:gd name="T51" fmla="*/ 278 h 971"/>
                  <a:gd name="T52" fmla="*/ 245 w 495"/>
                  <a:gd name="T53" fmla="*/ 282 h 971"/>
                  <a:gd name="T54" fmla="*/ 495 w 495"/>
                  <a:gd name="T55" fmla="*/ 285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5" h="971">
                    <a:moveTo>
                      <a:pt x="495" y="285"/>
                    </a:moveTo>
                    <a:lnTo>
                      <a:pt x="495" y="971"/>
                    </a:lnTo>
                    <a:lnTo>
                      <a:pt x="462" y="964"/>
                    </a:lnTo>
                    <a:lnTo>
                      <a:pt x="430" y="953"/>
                    </a:lnTo>
                    <a:lnTo>
                      <a:pt x="401" y="931"/>
                    </a:lnTo>
                    <a:lnTo>
                      <a:pt x="372" y="898"/>
                    </a:lnTo>
                    <a:lnTo>
                      <a:pt x="339" y="855"/>
                    </a:lnTo>
                    <a:lnTo>
                      <a:pt x="306" y="801"/>
                    </a:lnTo>
                    <a:lnTo>
                      <a:pt x="270" y="732"/>
                    </a:lnTo>
                    <a:lnTo>
                      <a:pt x="227" y="648"/>
                    </a:lnTo>
                    <a:lnTo>
                      <a:pt x="183" y="554"/>
                    </a:lnTo>
                    <a:lnTo>
                      <a:pt x="129" y="438"/>
                    </a:lnTo>
                    <a:lnTo>
                      <a:pt x="96" y="369"/>
                    </a:lnTo>
                    <a:lnTo>
                      <a:pt x="29" y="211"/>
                    </a:lnTo>
                    <a:lnTo>
                      <a:pt x="2" y="127"/>
                    </a:lnTo>
                    <a:lnTo>
                      <a:pt x="0" y="60"/>
                    </a:lnTo>
                    <a:lnTo>
                      <a:pt x="15" y="0"/>
                    </a:lnTo>
                    <a:lnTo>
                      <a:pt x="15" y="43"/>
                    </a:lnTo>
                    <a:lnTo>
                      <a:pt x="15" y="72"/>
                    </a:lnTo>
                    <a:lnTo>
                      <a:pt x="15" y="99"/>
                    </a:lnTo>
                    <a:lnTo>
                      <a:pt x="18" y="126"/>
                    </a:lnTo>
                    <a:lnTo>
                      <a:pt x="29" y="162"/>
                    </a:lnTo>
                    <a:lnTo>
                      <a:pt x="53" y="198"/>
                    </a:lnTo>
                    <a:lnTo>
                      <a:pt x="85" y="231"/>
                    </a:lnTo>
                    <a:lnTo>
                      <a:pt x="125" y="260"/>
                    </a:lnTo>
                    <a:lnTo>
                      <a:pt x="180" y="278"/>
                    </a:lnTo>
                    <a:lnTo>
                      <a:pt x="245" y="282"/>
                    </a:lnTo>
                    <a:lnTo>
                      <a:pt x="495" y="285"/>
                    </a:lnTo>
                    <a:close/>
                  </a:path>
                </a:pathLst>
              </a:custGeom>
              <a:solidFill>
                <a:srgbClr val="F56637"/>
              </a:solidFill>
              <a:ln>
                <a:noFill/>
              </a:ln>
            </p:spPr>
            <p:txBody>
              <a:bodyPr/>
              <a:lstStyle/>
              <a:p>
                <a:pPr defTabSz="914400">
                  <a:defRPr/>
                </a:pPr>
                <a:endParaRPr lang="id-ID" kern="0">
                  <a:solidFill>
                    <a:srgbClr val="000000"/>
                  </a:solidFill>
                  <a:latin typeface="Calibri"/>
                  <a:ea typeface="宋体" panose="02010600030101010101" pitchFamily="2" charset="-122"/>
                  <a:sym typeface="Helvetica" panose="020B0604020202020204" pitchFamily="34" charset="0"/>
                </a:endParaRPr>
              </a:p>
            </p:txBody>
          </p:sp>
        </p:grpSp>
        <p:grpSp>
          <p:nvGrpSpPr>
            <p:cNvPr id="39" name="Group 15">
              <a:extLst>
                <a:ext uri="{FF2B5EF4-FFF2-40B4-BE49-F238E27FC236}">
                  <a16:creationId xmlns:a16="http://schemas.microsoft.com/office/drawing/2014/main" id="{2B0D748E-C8FD-4735-A0F2-E1AE6E3B31C1}"/>
                </a:ext>
              </a:extLst>
            </p:cNvPr>
            <p:cNvGrpSpPr>
              <a:grpSpLocks/>
            </p:cNvGrpSpPr>
            <p:nvPr/>
          </p:nvGrpSpPr>
          <p:grpSpPr bwMode="auto">
            <a:xfrm>
              <a:off x="833974" y="4139942"/>
              <a:ext cx="2493963" cy="1395413"/>
              <a:chOff x="1655" y="2837"/>
              <a:chExt cx="1571" cy="879"/>
            </a:xfrm>
            <a:solidFill>
              <a:srgbClr val="D75F0B"/>
            </a:solidFill>
          </p:grpSpPr>
          <p:sp>
            <p:nvSpPr>
              <p:cNvPr id="40" name="Freeform 16">
                <a:extLst>
                  <a:ext uri="{FF2B5EF4-FFF2-40B4-BE49-F238E27FC236}">
                    <a16:creationId xmlns:a16="http://schemas.microsoft.com/office/drawing/2014/main" id="{6437A67D-27D4-4B07-A2B9-0A5482473901}"/>
                  </a:ext>
                </a:extLst>
              </p:cNvPr>
              <p:cNvSpPr>
                <a:spLocks/>
              </p:cNvSpPr>
              <p:nvPr/>
            </p:nvSpPr>
            <p:spPr bwMode="gray">
              <a:xfrm>
                <a:off x="1655" y="2837"/>
                <a:ext cx="366" cy="692"/>
              </a:xfrm>
              <a:custGeom>
                <a:avLst/>
                <a:gdLst>
                  <a:gd name="T0" fmla="*/ 495 w 495"/>
                  <a:gd name="T1" fmla="*/ 285 h 971"/>
                  <a:gd name="T2" fmla="*/ 495 w 495"/>
                  <a:gd name="T3" fmla="*/ 971 h 971"/>
                  <a:gd name="T4" fmla="*/ 462 w 495"/>
                  <a:gd name="T5" fmla="*/ 964 h 971"/>
                  <a:gd name="T6" fmla="*/ 430 w 495"/>
                  <a:gd name="T7" fmla="*/ 953 h 971"/>
                  <a:gd name="T8" fmla="*/ 401 w 495"/>
                  <a:gd name="T9" fmla="*/ 931 h 971"/>
                  <a:gd name="T10" fmla="*/ 372 w 495"/>
                  <a:gd name="T11" fmla="*/ 898 h 971"/>
                  <a:gd name="T12" fmla="*/ 339 w 495"/>
                  <a:gd name="T13" fmla="*/ 855 h 971"/>
                  <a:gd name="T14" fmla="*/ 306 w 495"/>
                  <a:gd name="T15" fmla="*/ 801 h 971"/>
                  <a:gd name="T16" fmla="*/ 270 w 495"/>
                  <a:gd name="T17" fmla="*/ 732 h 971"/>
                  <a:gd name="T18" fmla="*/ 227 w 495"/>
                  <a:gd name="T19" fmla="*/ 648 h 971"/>
                  <a:gd name="T20" fmla="*/ 183 w 495"/>
                  <a:gd name="T21" fmla="*/ 554 h 971"/>
                  <a:gd name="T22" fmla="*/ 129 w 495"/>
                  <a:gd name="T23" fmla="*/ 438 h 971"/>
                  <a:gd name="T24" fmla="*/ 96 w 495"/>
                  <a:gd name="T25" fmla="*/ 369 h 971"/>
                  <a:gd name="T26" fmla="*/ 29 w 495"/>
                  <a:gd name="T27" fmla="*/ 211 h 971"/>
                  <a:gd name="T28" fmla="*/ 2 w 495"/>
                  <a:gd name="T29" fmla="*/ 127 h 971"/>
                  <a:gd name="T30" fmla="*/ 0 w 495"/>
                  <a:gd name="T31" fmla="*/ 60 h 971"/>
                  <a:gd name="T32" fmla="*/ 15 w 495"/>
                  <a:gd name="T33" fmla="*/ 0 h 971"/>
                  <a:gd name="T34" fmla="*/ 15 w 495"/>
                  <a:gd name="T35" fmla="*/ 43 h 971"/>
                  <a:gd name="T36" fmla="*/ 15 w 495"/>
                  <a:gd name="T37" fmla="*/ 72 h 971"/>
                  <a:gd name="T38" fmla="*/ 15 w 495"/>
                  <a:gd name="T39" fmla="*/ 99 h 971"/>
                  <a:gd name="T40" fmla="*/ 18 w 495"/>
                  <a:gd name="T41" fmla="*/ 126 h 971"/>
                  <a:gd name="T42" fmla="*/ 29 w 495"/>
                  <a:gd name="T43" fmla="*/ 162 h 971"/>
                  <a:gd name="T44" fmla="*/ 53 w 495"/>
                  <a:gd name="T45" fmla="*/ 198 h 971"/>
                  <a:gd name="T46" fmla="*/ 85 w 495"/>
                  <a:gd name="T47" fmla="*/ 231 h 971"/>
                  <a:gd name="T48" fmla="*/ 125 w 495"/>
                  <a:gd name="T49" fmla="*/ 260 h 971"/>
                  <a:gd name="T50" fmla="*/ 180 w 495"/>
                  <a:gd name="T51" fmla="*/ 278 h 971"/>
                  <a:gd name="T52" fmla="*/ 245 w 495"/>
                  <a:gd name="T53" fmla="*/ 282 h 971"/>
                  <a:gd name="T54" fmla="*/ 495 w 495"/>
                  <a:gd name="T55" fmla="*/ 285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5" h="971">
                    <a:moveTo>
                      <a:pt x="495" y="285"/>
                    </a:moveTo>
                    <a:lnTo>
                      <a:pt x="495" y="971"/>
                    </a:lnTo>
                    <a:lnTo>
                      <a:pt x="462" y="964"/>
                    </a:lnTo>
                    <a:lnTo>
                      <a:pt x="430" y="953"/>
                    </a:lnTo>
                    <a:lnTo>
                      <a:pt x="401" y="931"/>
                    </a:lnTo>
                    <a:lnTo>
                      <a:pt x="372" y="898"/>
                    </a:lnTo>
                    <a:lnTo>
                      <a:pt x="339" y="855"/>
                    </a:lnTo>
                    <a:lnTo>
                      <a:pt x="306" y="801"/>
                    </a:lnTo>
                    <a:lnTo>
                      <a:pt x="270" y="732"/>
                    </a:lnTo>
                    <a:lnTo>
                      <a:pt x="227" y="648"/>
                    </a:lnTo>
                    <a:lnTo>
                      <a:pt x="183" y="554"/>
                    </a:lnTo>
                    <a:lnTo>
                      <a:pt x="129" y="438"/>
                    </a:lnTo>
                    <a:lnTo>
                      <a:pt x="96" y="369"/>
                    </a:lnTo>
                    <a:lnTo>
                      <a:pt x="29" y="211"/>
                    </a:lnTo>
                    <a:lnTo>
                      <a:pt x="2" y="127"/>
                    </a:lnTo>
                    <a:lnTo>
                      <a:pt x="0" y="60"/>
                    </a:lnTo>
                    <a:lnTo>
                      <a:pt x="15" y="0"/>
                    </a:lnTo>
                    <a:lnTo>
                      <a:pt x="15" y="43"/>
                    </a:lnTo>
                    <a:lnTo>
                      <a:pt x="15" y="72"/>
                    </a:lnTo>
                    <a:lnTo>
                      <a:pt x="15" y="99"/>
                    </a:lnTo>
                    <a:lnTo>
                      <a:pt x="18" y="126"/>
                    </a:lnTo>
                    <a:lnTo>
                      <a:pt x="29" y="162"/>
                    </a:lnTo>
                    <a:lnTo>
                      <a:pt x="53" y="198"/>
                    </a:lnTo>
                    <a:lnTo>
                      <a:pt x="85" y="231"/>
                    </a:lnTo>
                    <a:lnTo>
                      <a:pt x="125" y="260"/>
                    </a:lnTo>
                    <a:lnTo>
                      <a:pt x="180" y="278"/>
                    </a:lnTo>
                    <a:lnTo>
                      <a:pt x="245" y="282"/>
                    </a:lnTo>
                    <a:lnTo>
                      <a:pt x="495" y="285"/>
                    </a:lnTo>
                    <a:close/>
                  </a:path>
                </a:pathLst>
              </a:custGeom>
              <a:solidFill>
                <a:srgbClr val="D55D0E"/>
              </a:solidFill>
              <a:ln>
                <a:noFill/>
              </a:ln>
            </p:spPr>
            <p:txBody>
              <a:bodyPr/>
              <a:lstStyle/>
              <a:p>
                <a:pPr defTabSz="914400">
                  <a:defRPr/>
                </a:pPr>
                <a:endParaRPr lang="id-ID" kern="0">
                  <a:solidFill>
                    <a:srgbClr val="000000"/>
                  </a:solidFill>
                  <a:latin typeface="Calibri"/>
                  <a:ea typeface="宋体" panose="02010600030101010101" pitchFamily="2" charset="-122"/>
                  <a:sym typeface="Helvetica" panose="020B0604020202020204" pitchFamily="34" charset="0"/>
                </a:endParaRPr>
              </a:p>
            </p:txBody>
          </p:sp>
          <p:sp>
            <p:nvSpPr>
              <p:cNvPr id="41" name="AutoShape 17">
                <a:extLst>
                  <a:ext uri="{FF2B5EF4-FFF2-40B4-BE49-F238E27FC236}">
                    <a16:creationId xmlns:a16="http://schemas.microsoft.com/office/drawing/2014/main" id="{FB3F1D3E-B054-46E2-B5AB-1EC979D2FFC1}"/>
                  </a:ext>
                </a:extLst>
              </p:cNvPr>
              <p:cNvSpPr>
                <a:spLocks noChangeArrowheads="1"/>
              </p:cNvSpPr>
              <p:nvPr/>
            </p:nvSpPr>
            <p:spPr bwMode="gray">
              <a:xfrm rot="5400000">
                <a:off x="2589" y="3078"/>
                <a:ext cx="872" cy="403"/>
              </a:xfrm>
              <a:prstGeom prst="triangle">
                <a:avLst>
                  <a:gd name="adj" fmla="val 50000"/>
                </a:avLst>
              </a:prstGeom>
              <a:solidFill>
                <a:srgbClr val="D55D0E"/>
              </a:solidFill>
              <a:ln>
                <a:noFill/>
              </a:ln>
              <a:effectLst/>
            </p:spPr>
            <p:txBody>
              <a:bodyPr wrap="none" anchor="ctr"/>
              <a:lstStyle/>
              <a:p>
                <a:pPr defTabSz="914400">
                  <a:defRPr/>
                </a:pPr>
                <a:endParaRPr lang="id-ID" kern="0">
                  <a:solidFill>
                    <a:srgbClr val="000000"/>
                  </a:solidFill>
                  <a:latin typeface="Calibri"/>
                  <a:ea typeface="宋体" panose="02010600030101010101" pitchFamily="2" charset="-122"/>
                  <a:sym typeface="Helvetica" panose="020B0604020202020204" pitchFamily="34" charset="0"/>
                </a:endParaRPr>
              </a:p>
            </p:txBody>
          </p:sp>
          <p:sp>
            <p:nvSpPr>
              <p:cNvPr id="42" name="Freeform 18">
                <a:extLst>
                  <a:ext uri="{FF2B5EF4-FFF2-40B4-BE49-F238E27FC236}">
                    <a16:creationId xmlns:a16="http://schemas.microsoft.com/office/drawing/2014/main" id="{B924E20B-09EC-44F8-AB0C-488C412749D0}"/>
                  </a:ext>
                </a:extLst>
              </p:cNvPr>
              <p:cNvSpPr>
                <a:spLocks/>
              </p:cNvSpPr>
              <p:nvPr/>
            </p:nvSpPr>
            <p:spPr bwMode="gray">
              <a:xfrm>
                <a:off x="1985" y="3040"/>
                <a:ext cx="1005" cy="489"/>
              </a:xfrm>
              <a:custGeom>
                <a:avLst/>
                <a:gdLst>
                  <a:gd name="T0" fmla="*/ 750 w 750"/>
                  <a:gd name="T1" fmla="*/ 0 h 378"/>
                  <a:gd name="T2" fmla="*/ 0 w 750"/>
                  <a:gd name="T3" fmla="*/ 0 h 378"/>
                  <a:gd name="T4" fmla="*/ 2 w 750"/>
                  <a:gd name="T5" fmla="*/ 194 h 378"/>
                  <a:gd name="T6" fmla="*/ 28 w 750"/>
                  <a:gd name="T7" fmla="*/ 378 h 378"/>
                  <a:gd name="T8" fmla="*/ 750 w 750"/>
                  <a:gd name="T9" fmla="*/ 378 h 378"/>
                  <a:gd name="T10" fmla="*/ 750 w 750"/>
                  <a:gd name="T11" fmla="*/ 0 h 378"/>
                  <a:gd name="T12" fmla="*/ 750 w 750"/>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0" h="378">
                    <a:moveTo>
                      <a:pt x="750" y="0"/>
                    </a:moveTo>
                    <a:lnTo>
                      <a:pt x="0" y="0"/>
                    </a:lnTo>
                    <a:lnTo>
                      <a:pt x="2" y="194"/>
                    </a:lnTo>
                    <a:lnTo>
                      <a:pt x="28" y="378"/>
                    </a:lnTo>
                    <a:lnTo>
                      <a:pt x="750" y="378"/>
                    </a:lnTo>
                    <a:lnTo>
                      <a:pt x="750" y="0"/>
                    </a:lnTo>
                    <a:lnTo>
                      <a:pt x="750" y="0"/>
                    </a:lnTo>
                    <a:close/>
                  </a:path>
                </a:pathLst>
              </a:custGeom>
              <a:solidFill>
                <a:srgbClr val="D55D0E"/>
              </a:solidFill>
              <a:ln>
                <a:noFill/>
              </a:ln>
            </p:spPr>
            <p:txBody>
              <a:bodyPr/>
              <a:lstStyle/>
              <a:p>
                <a:pPr defTabSz="914400">
                  <a:defRPr/>
                </a:pPr>
                <a:endParaRPr lang="id-ID" kern="0">
                  <a:solidFill>
                    <a:srgbClr val="000000"/>
                  </a:solidFill>
                  <a:latin typeface="Calibri"/>
                  <a:ea typeface="宋体" panose="02010600030101010101" pitchFamily="2" charset="-122"/>
                  <a:sym typeface="Helvetica" panose="020B0604020202020204" pitchFamily="34" charset="0"/>
                </a:endParaRPr>
              </a:p>
            </p:txBody>
          </p:sp>
        </p:grpSp>
      </p:grpSp>
      <p:sp>
        <p:nvSpPr>
          <p:cNvPr id="49" name="TextBox 2">
            <a:extLst>
              <a:ext uri="{FF2B5EF4-FFF2-40B4-BE49-F238E27FC236}">
                <a16:creationId xmlns:a16="http://schemas.microsoft.com/office/drawing/2014/main" id="{8383AC03-0CB3-460D-A6A8-933032DE1E74}"/>
              </a:ext>
            </a:extLst>
          </p:cNvPr>
          <p:cNvSpPr txBox="1">
            <a:spLocks noChangeArrowheads="1"/>
          </p:cNvSpPr>
          <p:nvPr/>
        </p:nvSpPr>
        <p:spPr bwMode="auto">
          <a:xfrm>
            <a:off x="374840" y="879307"/>
            <a:ext cx="7146297" cy="523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nchor="ctr">
            <a:spAutoFit/>
          </a:bodyPr>
          <a:lstStyle>
            <a:lvl1pPr marL="285750" indent="-285750"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13700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18272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22844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27416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marL="0" indent="0" algn="ctr" fontAlgn="base">
              <a:spcBef>
                <a:spcPct val="0"/>
              </a:spcBef>
              <a:spcAft>
                <a:spcPct val="0"/>
              </a:spcAft>
            </a:pPr>
            <a:r>
              <a:rPr lang="en-US" altLang="zh-CN" sz="2800" b="1" dirty="0">
                <a:solidFill>
                  <a:srgbClr val="3E3A3A">
                    <a:lumMod val="75000"/>
                  </a:srgbClr>
                </a:solidFill>
                <a:latin typeface="微软雅黑" panose="020B0503020204020204" pitchFamily="34" charset="-122"/>
                <a:ea typeface="微软雅黑" panose="020B0503020204020204" pitchFamily="34" charset="-122"/>
              </a:rPr>
              <a:t>11.</a:t>
            </a:r>
            <a:r>
              <a:rPr lang="zh-CN" altLang="en-US" sz="2800" b="1" dirty="0">
                <a:solidFill>
                  <a:srgbClr val="3E3A3A">
                    <a:lumMod val="75000"/>
                  </a:srgbClr>
                </a:solidFill>
                <a:latin typeface="微软雅黑" panose="020B0503020204020204" pitchFamily="34" charset="-122"/>
                <a:ea typeface="微软雅黑" panose="020B0503020204020204" pitchFamily="34" charset="-122"/>
              </a:rPr>
              <a:t>坚持走中国特色社会主义政治发展道路</a:t>
            </a:r>
          </a:p>
        </p:txBody>
      </p:sp>
    </p:spTree>
    <p:extLst>
      <p:ext uri="{BB962C8B-B14F-4D97-AF65-F5344CB8AC3E}">
        <p14:creationId xmlns:p14="http://schemas.microsoft.com/office/powerpoint/2010/main" val="382758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49" presetClass="entr" presetSubtype="0" decel="10000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p:cTn id="12" dur="500" fill="hold"/>
                                        <p:tgtEl>
                                          <p:spTgt spid="33"/>
                                        </p:tgtEl>
                                        <p:attrNameLst>
                                          <p:attrName>ppt_w</p:attrName>
                                        </p:attrNameLst>
                                      </p:cBhvr>
                                      <p:tavLst>
                                        <p:tav tm="0">
                                          <p:val>
                                            <p:fltVal val="0"/>
                                          </p:val>
                                        </p:tav>
                                        <p:tav tm="100000">
                                          <p:val>
                                            <p:strVal val="#ppt_w"/>
                                          </p:val>
                                        </p:tav>
                                      </p:tavLst>
                                    </p:anim>
                                    <p:anim calcmode="lin" valueType="num">
                                      <p:cBhvr>
                                        <p:cTn id="13" dur="500" fill="hold"/>
                                        <p:tgtEl>
                                          <p:spTgt spid="33"/>
                                        </p:tgtEl>
                                        <p:attrNameLst>
                                          <p:attrName>ppt_h</p:attrName>
                                        </p:attrNameLst>
                                      </p:cBhvr>
                                      <p:tavLst>
                                        <p:tav tm="0">
                                          <p:val>
                                            <p:fltVal val="0"/>
                                          </p:val>
                                        </p:tav>
                                        <p:tav tm="100000">
                                          <p:val>
                                            <p:strVal val="#ppt_h"/>
                                          </p:val>
                                        </p:tav>
                                      </p:tavLst>
                                    </p:anim>
                                    <p:anim calcmode="lin" valueType="num">
                                      <p:cBhvr>
                                        <p:cTn id="14" dur="500" fill="hold"/>
                                        <p:tgtEl>
                                          <p:spTgt spid="33"/>
                                        </p:tgtEl>
                                        <p:attrNameLst>
                                          <p:attrName>style.rotation</p:attrName>
                                        </p:attrNameLst>
                                      </p:cBhvr>
                                      <p:tavLst>
                                        <p:tav tm="0">
                                          <p:val>
                                            <p:fltVal val="360"/>
                                          </p:val>
                                        </p:tav>
                                        <p:tav tm="100000">
                                          <p:val>
                                            <p:fltVal val="0"/>
                                          </p:val>
                                        </p:tav>
                                      </p:tavLst>
                                    </p:anim>
                                    <p:animEffect transition="in" filter="fade">
                                      <p:cBhvr>
                                        <p:cTn id="15" dur="500"/>
                                        <p:tgtEl>
                                          <p:spTgt spid="33"/>
                                        </p:tgtEl>
                                      </p:cBhvr>
                                    </p:animEffect>
                                  </p:childTnLst>
                                </p:cTn>
                              </p:par>
                            </p:childTnLst>
                          </p:cTn>
                        </p:par>
                        <p:par>
                          <p:cTn id="16" fill="hold">
                            <p:stCondLst>
                              <p:cond delay="500"/>
                            </p:stCondLst>
                            <p:childTnLst>
                              <p:par>
                                <p:cTn id="17" presetID="22" presetClass="entr" presetSubtype="1"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up)">
                                      <p:cBhvr>
                                        <p:cTn id="19" dur="500"/>
                                        <p:tgtEl>
                                          <p:spTgt spid="9"/>
                                        </p:tgtEl>
                                      </p:cBhvr>
                                    </p:animEffec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500"/>
                                        <p:tgtEl>
                                          <p:spTgt spid="14"/>
                                        </p:tgtEl>
                                      </p:cBhvr>
                                    </p:animEffect>
                                  </p:childTnLst>
                                </p:cTn>
                              </p:par>
                            </p:childTnLst>
                          </p:cTn>
                        </p:par>
                        <p:par>
                          <p:cTn id="24" fill="hold">
                            <p:stCondLst>
                              <p:cond delay="1500"/>
                            </p:stCondLst>
                            <p:childTnLst>
                              <p:par>
                                <p:cTn id="25" presetID="22" presetClass="entr" presetSubtype="1"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par>
                          <p:cTn id="28" fill="hold">
                            <p:stCondLst>
                              <p:cond delay="2000"/>
                            </p:stCondLst>
                            <p:childTnLst>
                              <p:par>
                                <p:cTn id="29" presetID="22" presetClass="entr" presetSubtype="8"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left)">
                                      <p:cBhvr>
                                        <p:cTn id="3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2192000" cy="598990"/>
          </a:xfrm>
          <a:prstGeom prst="rect">
            <a:avLst/>
          </a:prstGeom>
          <a:solidFill>
            <a:srgbClr val="C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a:ea typeface="等线" panose="02010600030101010101" pitchFamily="2" charset="-122"/>
            </a:endParaRPr>
          </a:p>
        </p:txBody>
      </p:sp>
      <p:sp>
        <p:nvSpPr>
          <p:cNvPr id="10" name="文本框 9"/>
          <p:cNvSpPr txBox="1"/>
          <p:nvPr/>
        </p:nvSpPr>
        <p:spPr>
          <a:xfrm>
            <a:off x="772256" y="-7012"/>
            <a:ext cx="7229475" cy="525657"/>
          </a:xfrm>
          <a:prstGeom prst="rect">
            <a:avLst/>
          </a:prstGeom>
          <a:noFill/>
          <a:ln w="9525">
            <a:noFill/>
          </a:ln>
        </p:spPr>
        <p:txBody>
          <a:bodyPr wrap="square">
            <a:spAutoFit/>
          </a:bodyPr>
          <a:lstStyle/>
          <a:p>
            <a:pPr defTabSz="685800">
              <a:lnSpc>
                <a:spcPct val="130000"/>
              </a:lnSpc>
              <a:defRPr/>
            </a:pPr>
            <a:r>
              <a:rPr lang="zh-CN" altLang="en-US" sz="2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二、复习串讲</a:t>
            </a:r>
            <a:endParaRPr lang="zh-CN" altLang="en-US" sz="21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任意多边形 4">
            <a:extLst>
              <a:ext uri="{FF2B5EF4-FFF2-40B4-BE49-F238E27FC236}">
                <a16:creationId xmlns:a16="http://schemas.microsoft.com/office/drawing/2014/main" id="{6C5A4201-4461-4C22-B084-30D77D3D3F4A}"/>
              </a:ext>
            </a:extLst>
          </p:cNvPr>
          <p:cNvSpPr/>
          <p:nvPr/>
        </p:nvSpPr>
        <p:spPr>
          <a:xfrm rot="5400000">
            <a:off x="404627" y="141857"/>
            <a:ext cx="203254" cy="26282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srgbClr val="C00000"/>
              </a:solidFill>
              <a:latin typeface="等线"/>
              <a:ea typeface="等线" panose="02010600030101010101" pitchFamily="2" charset="-122"/>
            </a:endParaRPr>
          </a:p>
        </p:txBody>
      </p:sp>
      <p:grpSp>
        <p:nvGrpSpPr>
          <p:cNvPr id="20" name="组合 19">
            <a:extLst>
              <a:ext uri="{FF2B5EF4-FFF2-40B4-BE49-F238E27FC236}">
                <a16:creationId xmlns:a16="http://schemas.microsoft.com/office/drawing/2014/main" id="{810B1EA8-FBAB-4DF7-B293-23A01F036D66}"/>
              </a:ext>
            </a:extLst>
          </p:cNvPr>
          <p:cNvGrpSpPr/>
          <p:nvPr/>
        </p:nvGrpSpPr>
        <p:grpSpPr>
          <a:xfrm>
            <a:off x="9865015" y="148773"/>
            <a:ext cx="2085596" cy="333740"/>
            <a:chOff x="9214564" y="259947"/>
            <a:chExt cx="2780795" cy="444987"/>
          </a:xfrm>
        </p:grpSpPr>
        <p:sp>
          <p:nvSpPr>
            <p:cNvPr id="21" name="文本框 39">
              <a:extLst>
                <a:ext uri="{FF2B5EF4-FFF2-40B4-BE49-F238E27FC236}">
                  <a16:creationId xmlns:a16="http://schemas.microsoft.com/office/drawing/2014/main" id="{AD0F4531-DB02-47ED-A9C7-A2D04BB8FA28}"/>
                </a:ext>
              </a:extLst>
            </p:cNvPr>
            <p:cNvSpPr txBox="1"/>
            <p:nvPr/>
          </p:nvSpPr>
          <p:spPr>
            <a:xfrm>
              <a:off x="9214564" y="259947"/>
              <a:ext cx="2780795" cy="444987"/>
            </a:xfrm>
            <a:prstGeom prst="rect">
              <a:avLst/>
            </a:prstGeom>
            <a:noFill/>
          </p:spPr>
          <p:txBody>
            <a:bodyPr wrap="square" lIns="79052" tIns="39526" rIns="79052" bIns="39526">
              <a:spAutoFit/>
            </a:bodyPr>
            <a:lstStyle/>
            <a:p>
              <a:pPr algn="r" defTabSz="790575">
                <a:defRPr/>
              </a:pPr>
              <a:r>
                <a:rPr lang="zh-CN" altLang="en-US" sz="1050" b="1" spc="75" dirty="0">
                  <a:solidFill>
                    <a:prstClr val="white"/>
                  </a:solidFill>
                  <a:latin typeface="微软雅黑" panose="020B0503020204020204" pitchFamily="34" charset="-122"/>
                  <a:ea typeface="微软雅黑" panose="020B0503020204020204" pitchFamily="34" charset="-122"/>
                </a:rPr>
                <a:t>马克思主义学院</a:t>
              </a:r>
              <a:endParaRPr lang="en-US" altLang="zh-CN" sz="1050" b="1" spc="75" dirty="0">
                <a:solidFill>
                  <a:prstClr val="white"/>
                </a:solidFill>
                <a:latin typeface="微软雅黑" panose="020B0503020204020204" pitchFamily="34" charset="-122"/>
                <a:ea typeface="微软雅黑" panose="020B0503020204020204" pitchFamily="34" charset="-122"/>
              </a:endParaRPr>
            </a:p>
            <a:p>
              <a:pPr algn="r" defTabSz="790575">
                <a:defRPr/>
              </a:pPr>
              <a:r>
                <a:rPr lang="en-US" altLang="zh-CN" sz="600" spc="75"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SCHOOL OF MARXISM</a:t>
              </a:r>
              <a:endParaRPr lang="zh-CN" altLang="en-US" sz="450" spc="75"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2" name="直接连接符 21">
              <a:extLst>
                <a:ext uri="{FF2B5EF4-FFF2-40B4-BE49-F238E27FC236}">
                  <a16:creationId xmlns:a16="http://schemas.microsoft.com/office/drawing/2014/main" id="{9D877EF9-A06F-4FB5-A85B-D7CA6530F93E}"/>
                </a:ext>
              </a:extLst>
            </p:cNvPr>
            <p:cNvCxnSpPr/>
            <p:nvPr/>
          </p:nvCxnSpPr>
          <p:spPr bwMode="auto">
            <a:xfrm flipH="1">
              <a:off x="10387614" y="263612"/>
              <a:ext cx="1" cy="378794"/>
            </a:xfrm>
            <a:prstGeom prst="line">
              <a:avLst/>
            </a:prstGeom>
            <a:solidFill>
              <a:schemeClr val="accent1"/>
            </a:solidFill>
            <a:ln w="38100" cap="flat" cmpd="sng" algn="ctr">
              <a:solidFill>
                <a:schemeClr val="bg1"/>
              </a:solidFill>
              <a:prstDash val="solid"/>
              <a:round/>
              <a:headEnd type="none" w="med" len="med"/>
              <a:tailEnd type="none" w="med" len="med"/>
            </a:ln>
          </p:spPr>
        </p:cxnSp>
      </p:grpSp>
      <p:pic>
        <p:nvPicPr>
          <p:cNvPr id="24" name="图片 23">
            <a:extLst>
              <a:ext uri="{FF2B5EF4-FFF2-40B4-BE49-F238E27FC236}">
                <a16:creationId xmlns:a16="http://schemas.microsoft.com/office/drawing/2014/main" id="{74789299-248E-474D-82E2-552D83681709}"/>
              </a:ext>
            </a:extLst>
          </p:cNvPr>
          <p:cNvPicPr>
            <a:picLocks noChangeAspect="1"/>
          </p:cNvPicPr>
          <p:nvPr/>
        </p:nvPicPr>
        <p:blipFill>
          <a:blip r:embed="rId3" cstate="print"/>
          <a:stretch>
            <a:fillRect/>
          </a:stretch>
        </p:blipFill>
        <p:spPr>
          <a:xfrm>
            <a:off x="9093813" y="56529"/>
            <a:ext cx="1650991" cy="462116"/>
          </a:xfrm>
          <a:prstGeom prst="rect">
            <a:avLst/>
          </a:prstGeom>
        </p:spPr>
      </p:pic>
      <p:sp>
        <p:nvSpPr>
          <p:cNvPr id="9" name="TextBox 2">
            <a:extLst>
              <a:ext uri="{FF2B5EF4-FFF2-40B4-BE49-F238E27FC236}">
                <a16:creationId xmlns:a16="http://schemas.microsoft.com/office/drawing/2014/main" id="{A8959E9E-33AD-4A70-8F3C-1E38AFD2CF11}"/>
              </a:ext>
            </a:extLst>
          </p:cNvPr>
          <p:cNvSpPr txBox="1">
            <a:spLocks noChangeArrowheads="1"/>
          </p:cNvSpPr>
          <p:nvPr/>
        </p:nvSpPr>
        <p:spPr bwMode="auto">
          <a:xfrm>
            <a:off x="374840" y="879307"/>
            <a:ext cx="7146297" cy="523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nchor="ctr">
            <a:spAutoFit/>
          </a:bodyPr>
          <a:lstStyle>
            <a:lvl1pPr marL="285750" indent="-285750"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13700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18272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22844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27416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marL="0" indent="0" algn="ctr" fontAlgn="base">
              <a:spcBef>
                <a:spcPct val="0"/>
              </a:spcBef>
              <a:spcAft>
                <a:spcPct val="0"/>
              </a:spcAft>
            </a:pPr>
            <a:r>
              <a:rPr lang="en-US" altLang="zh-CN" sz="2800" b="1" dirty="0">
                <a:solidFill>
                  <a:srgbClr val="3E3A3A">
                    <a:lumMod val="75000"/>
                  </a:srgbClr>
                </a:solidFill>
                <a:latin typeface="微软雅黑" panose="020B0503020204020204" pitchFamily="34" charset="-122"/>
                <a:ea typeface="微软雅黑" panose="020B0503020204020204" pitchFamily="34" charset="-122"/>
              </a:rPr>
              <a:t>12.</a:t>
            </a:r>
            <a:r>
              <a:rPr lang="zh-CN" altLang="en-US" sz="2800" b="1" dirty="0">
                <a:solidFill>
                  <a:srgbClr val="3E3A3A">
                    <a:lumMod val="75000"/>
                  </a:srgbClr>
                </a:solidFill>
                <a:latin typeface="微软雅黑" panose="020B0503020204020204" pitchFamily="34" charset="-122"/>
                <a:ea typeface="微软雅黑" panose="020B0503020204020204" pitchFamily="34" charset="-122"/>
              </a:rPr>
              <a:t>提高文化软实力，建设社会主义文化强国</a:t>
            </a:r>
          </a:p>
        </p:txBody>
      </p:sp>
      <p:sp>
        <p:nvSpPr>
          <p:cNvPr id="12" name="矩形 146">
            <a:extLst>
              <a:ext uri="{FF2B5EF4-FFF2-40B4-BE49-F238E27FC236}">
                <a16:creationId xmlns:a16="http://schemas.microsoft.com/office/drawing/2014/main" id="{FE650280-3D85-4238-8F4F-416280B056C0}"/>
              </a:ext>
            </a:extLst>
          </p:cNvPr>
          <p:cNvSpPr>
            <a:spLocks noChangeArrowheads="1"/>
          </p:cNvSpPr>
          <p:nvPr/>
        </p:nvSpPr>
        <p:spPr bwMode="auto">
          <a:xfrm>
            <a:off x="7543412" y="2294471"/>
            <a:ext cx="3201390" cy="4095160"/>
          </a:xfrm>
          <a:prstGeom prst="rect">
            <a:avLst/>
          </a:prstGeom>
          <a:noFill/>
          <a:ln>
            <a:noFill/>
          </a:ln>
        </p:spPr>
        <p:txBody>
          <a:bodyPr wrap="square">
            <a:spAutoFit/>
          </a:bodyPr>
          <a:lstStyle>
            <a:lvl1pPr indent="457200">
              <a:lnSpc>
                <a:spcPct val="90000"/>
              </a:lnSpc>
              <a:spcBef>
                <a:spcPct val="40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201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20100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201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201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indent="0" algn="just" defTabSz="914400" fontAlgn="base">
              <a:lnSpc>
                <a:spcPct val="150000"/>
              </a:lnSpc>
              <a:spcBef>
                <a:spcPct val="0"/>
              </a:spcBef>
              <a:spcAft>
                <a:spcPct val="0"/>
              </a:spcAft>
              <a:buNone/>
            </a:pPr>
            <a:r>
              <a:rPr lang="zh-CN" altLang="en-US" sz="2200" dirty="0">
                <a:solidFill>
                  <a:prstClr val="black">
                    <a:lumMod val="85000"/>
                    <a:lumOff val="15000"/>
                  </a:prstClr>
                </a:solidFill>
                <a:latin typeface="微软雅黑" panose="020B0503020204020204" pitchFamily="34" charset="-122"/>
                <a:ea typeface="微软雅黑" panose="020B0503020204020204" pitchFamily="34" charset="-122"/>
                <a:sym typeface="Helvetica" panose="020B0604020202020204" pitchFamily="34" charset="0"/>
              </a:rPr>
              <a:t>　　提高</a:t>
            </a:r>
            <a:r>
              <a:rPr lang="zh-CN" altLang="en-US" sz="2200" b="1" dirty="0">
                <a:solidFill>
                  <a:srgbClr val="C00000"/>
                </a:solidFill>
                <a:latin typeface="微软雅黑" panose="020B0503020204020204" pitchFamily="34" charset="-122"/>
                <a:ea typeface="微软雅黑" panose="020B0503020204020204" pitchFamily="34" charset="-122"/>
                <a:sym typeface="Helvetica" panose="020B0604020202020204" pitchFamily="34" charset="0"/>
              </a:rPr>
              <a:t>国家文化软实力</a:t>
            </a:r>
            <a:r>
              <a:rPr lang="zh-CN" altLang="en-US" sz="2200" dirty="0">
                <a:solidFill>
                  <a:prstClr val="black">
                    <a:lumMod val="85000"/>
                    <a:lumOff val="15000"/>
                  </a:prstClr>
                </a:solidFill>
                <a:latin typeface="微软雅黑" panose="020B0503020204020204" pitchFamily="34" charset="-122"/>
                <a:ea typeface="微软雅黑" panose="020B0503020204020204" pitchFamily="34" charset="-122"/>
                <a:sym typeface="Helvetica" panose="020B0604020202020204" pitchFamily="34" charset="0"/>
              </a:rPr>
              <a:t>，不仅关系我国在世界文化格局中的定位，而且关系我国国际地位和国际影响力，关系</a:t>
            </a:r>
            <a:r>
              <a:rPr lang="en-US" altLang="zh-CN" sz="2200" dirty="0">
                <a:solidFill>
                  <a:prstClr val="black">
                    <a:lumMod val="85000"/>
                    <a:lumOff val="15000"/>
                  </a:prstClr>
                </a:solidFill>
                <a:latin typeface="微软雅黑" panose="020B0503020204020204" pitchFamily="34" charset="-122"/>
                <a:ea typeface="微软雅黑" panose="020B0503020204020204" pitchFamily="34" charset="-122"/>
                <a:sym typeface="Helvetica" panose="020B0604020202020204" pitchFamily="34" charset="0"/>
              </a:rPr>
              <a:t>“</a:t>
            </a:r>
            <a:r>
              <a:rPr lang="zh-CN" altLang="en-US" sz="2200" dirty="0">
                <a:solidFill>
                  <a:prstClr val="black">
                    <a:lumMod val="85000"/>
                    <a:lumOff val="15000"/>
                  </a:prstClr>
                </a:solidFill>
                <a:latin typeface="微软雅黑" panose="020B0503020204020204" pitchFamily="34" charset="-122"/>
                <a:ea typeface="微软雅黑" panose="020B0503020204020204" pitchFamily="34" charset="-122"/>
                <a:sym typeface="Helvetica" panose="020B0604020202020204" pitchFamily="34" charset="0"/>
              </a:rPr>
              <a:t>两个一百年</a:t>
            </a:r>
            <a:r>
              <a:rPr lang="en-US" altLang="zh-CN" sz="2200" dirty="0">
                <a:solidFill>
                  <a:prstClr val="black">
                    <a:lumMod val="85000"/>
                    <a:lumOff val="15000"/>
                  </a:prstClr>
                </a:solidFill>
                <a:latin typeface="微软雅黑" panose="020B0503020204020204" pitchFamily="34" charset="-122"/>
                <a:ea typeface="微软雅黑" panose="020B0503020204020204" pitchFamily="34" charset="-122"/>
                <a:sym typeface="Helvetica" panose="020B0604020202020204" pitchFamily="34" charset="0"/>
              </a:rPr>
              <a:t>”</a:t>
            </a:r>
            <a:r>
              <a:rPr lang="zh-CN" altLang="en-US" sz="2200" dirty="0">
                <a:solidFill>
                  <a:prstClr val="black">
                    <a:lumMod val="85000"/>
                    <a:lumOff val="15000"/>
                  </a:prstClr>
                </a:solidFill>
                <a:latin typeface="微软雅黑" panose="020B0503020204020204" pitchFamily="34" charset="-122"/>
                <a:ea typeface="微软雅黑" panose="020B0503020204020204" pitchFamily="34" charset="-122"/>
                <a:sym typeface="Helvetica" panose="020B0604020202020204" pitchFamily="34" charset="0"/>
              </a:rPr>
              <a:t>奋斗目标和中华民族伟大复兴中国梦的实现。</a:t>
            </a:r>
          </a:p>
        </p:txBody>
      </p:sp>
      <p:pic>
        <p:nvPicPr>
          <p:cNvPr id="14" name="图片 13">
            <a:extLst>
              <a:ext uri="{FF2B5EF4-FFF2-40B4-BE49-F238E27FC236}">
                <a16:creationId xmlns:a16="http://schemas.microsoft.com/office/drawing/2014/main" id="{822D930A-EAAB-4205-9D9E-63BE392A27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2192" y="2294471"/>
            <a:ext cx="5110211" cy="3861048"/>
          </a:xfrm>
          <a:prstGeom prst="roundRect">
            <a:avLst>
              <a:gd name="adj" fmla="val 13136"/>
            </a:avLst>
          </a:prstGeom>
          <a:solidFill>
            <a:srgbClr val="FFFFFF">
              <a:shade val="85000"/>
            </a:srgbClr>
          </a:solidFill>
          <a:ln>
            <a:noFill/>
          </a:ln>
          <a:effectLst/>
        </p:spPr>
      </p:pic>
    </p:spTree>
    <p:extLst>
      <p:ext uri="{BB962C8B-B14F-4D97-AF65-F5344CB8AC3E}">
        <p14:creationId xmlns:p14="http://schemas.microsoft.com/office/powerpoint/2010/main" val="471476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5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2192000" cy="598990"/>
          </a:xfrm>
          <a:prstGeom prst="rect">
            <a:avLst/>
          </a:prstGeom>
          <a:solidFill>
            <a:srgbClr val="C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a:ea typeface="等线" panose="02010600030101010101" pitchFamily="2" charset="-122"/>
            </a:endParaRPr>
          </a:p>
        </p:txBody>
      </p:sp>
      <p:sp>
        <p:nvSpPr>
          <p:cNvPr id="10" name="文本框 9"/>
          <p:cNvSpPr txBox="1"/>
          <p:nvPr/>
        </p:nvSpPr>
        <p:spPr>
          <a:xfrm>
            <a:off x="772256" y="-7012"/>
            <a:ext cx="7229475" cy="525657"/>
          </a:xfrm>
          <a:prstGeom prst="rect">
            <a:avLst/>
          </a:prstGeom>
          <a:noFill/>
          <a:ln w="9525">
            <a:noFill/>
          </a:ln>
        </p:spPr>
        <p:txBody>
          <a:bodyPr wrap="square">
            <a:spAutoFit/>
          </a:bodyPr>
          <a:lstStyle/>
          <a:p>
            <a:pPr defTabSz="685800">
              <a:lnSpc>
                <a:spcPct val="130000"/>
              </a:lnSpc>
              <a:defRPr/>
            </a:pPr>
            <a:r>
              <a:rPr lang="zh-CN" altLang="en-US" sz="2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二、复习串讲</a:t>
            </a:r>
            <a:endParaRPr lang="zh-CN" altLang="en-US" sz="21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任意多边形 4">
            <a:extLst>
              <a:ext uri="{FF2B5EF4-FFF2-40B4-BE49-F238E27FC236}">
                <a16:creationId xmlns:a16="http://schemas.microsoft.com/office/drawing/2014/main" id="{6C5A4201-4461-4C22-B084-30D77D3D3F4A}"/>
              </a:ext>
            </a:extLst>
          </p:cNvPr>
          <p:cNvSpPr/>
          <p:nvPr/>
        </p:nvSpPr>
        <p:spPr>
          <a:xfrm rot="5400000">
            <a:off x="404627" y="141857"/>
            <a:ext cx="203254" cy="26282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srgbClr val="C00000"/>
              </a:solidFill>
              <a:latin typeface="等线"/>
              <a:ea typeface="等线" panose="02010600030101010101" pitchFamily="2" charset="-122"/>
            </a:endParaRPr>
          </a:p>
        </p:txBody>
      </p:sp>
      <p:grpSp>
        <p:nvGrpSpPr>
          <p:cNvPr id="20" name="组合 19">
            <a:extLst>
              <a:ext uri="{FF2B5EF4-FFF2-40B4-BE49-F238E27FC236}">
                <a16:creationId xmlns:a16="http://schemas.microsoft.com/office/drawing/2014/main" id="{810B1EA8-FBAB-4DF7-B293-23A01F036D66}"/>
              </a:ext>
            </a:extLst>
          </p:cNvPr>
          <p:cNvGrpSpPr/>
          <p:nvPr/>
        </p:nvGrpSpPr>
        <p:grpSpPr>
          <a:xfrm>
            <a:off x="9865015" y="148773"/>
            <a:ext cx="2085596" cy="333740"/>
            <a:chOff x="9214564" y="259947"/>
            <a:chExt cx="2780795" cy="444987"/>
          </a:xfrm>
        </p:grpSpPr>
        <p:sp>
          <p:nvSpPr>
            <p:cNvPr id="21" name="文本框 39">
              <a:extLst>
                <a:ext uri="{FF2B5EF4-FFF2-40B4-BE49-F238E27FC236}">
                  <a16:creationId xmlns:a16="http://schemas.microsoft.com/office/drawing/2014/main" id="{AD0F4531-DB02-47ED-A9C7-A2D04BB8FA28}"/>
                </a:ext>
              </a:extLst>
            </p:cNvPr>
            <p:cNvSpPr txBox="1"/>
            <p:nvPr/>
          </p:nvSpPr>
          <p:spPr>
            <a:xfrm>
              <a:off x="9214564" y="259947"/>
              <a:ext cx="2780795" cy="444987"/>
            </a:xfrm>
            <a:prstGeom prst="rect">
              <a:avLst/>
            </a:prstGeom>
            <a:noFill/>
          </p:spPr>
          <p:txBody>
            <a:bodyPr wrap="square" lIns="79052" tIns="39526" rIns="79052" bIns="39526">
              <a:spAutoFit/>
            </a:bodyPr>
            <a:lstStyle/>
            <a:p>
              <a:pPr algn="r" defTabSz="790575">
                <a:defRPr/>
              </a:pPr>
              <a:r>
                <a:rPr lang="zh-CN" altLang="en-US" sz="1050" b="1" spc="75" dirty="0">
                  <a:solidFill>
                    <a:prstClr val="white"/>
                  </a:solidFill>
                  <a:latin typeface="微软雅黑" panose="020B0503020204020204" pitchFamily="34" charset="-122"/>
                  <a:ea typeface="微软雅黑" panose="020B0503020204020204" pitchFamily="34" charset="-122"/>
                </a:rPr>
                <a:t>马克思主义学院</a:t>
              </a:r>
              <a:endParaRPr lang="en-US" altLang="zh-CN" sz="1050" b="1" spc="75" dirty="0">
                <a:solidFill>
                  <a:prstClr val="white"/>
                </a:solidFill>
                <a:latin typeface="微软雅黑" panose="020B0503020204020204" pitchFamily="34" charset="-122"/>
                <a:ea typeface="微软雅黑" panose="020B0503020204020204" pitchFamily="34" charset="-122"/>
              </a:endParaRPr>
            </a:p>
            <a:p>
              <a:pPr algn="r" defTabSz="790575">
                <a:defRPr/>
              </a:pPr>
              <a:r>
                <a:rPr lang="en-US" altLang="zh-CN" sz="600" spc="75"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SCHOOL OF MARXISM</a:t>
              </a:r>
              <a:endParaRPr lang="zh-CN" altLang="en-US" sz="450" spc="75"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2" name="直接连接符 21">
              <a:extLst>
                <a:ext uri="{FF2B5EF4-FFF2-40B4-BE49-F238E27FC236}">
                  <a16:creationId xmlns:a16="http://schemas.microsoft.com/office/drawing/2014/main" id="{9D877EF9-A06F-4FB5-A85B-D7CA6530F93E}"/>
                </a:ext>
              </a:extLst>
            </p:cNvPr>
            <p:cNvCxnSpPr/>
            <p:nvPr/>
          </p:nvCxnSpPr>
          <p:spPr bwMode="auto">
            <a:xfrm flipH="1">
              <a:off x="10387614" y="263612"/>
              <a:ext cx="1" cy="378794"/>
            </a:xfrm>
            <a:prstGeom prst="line">
              <a:avLst/>
            </a:prstGeom>
            <a:solidFill>
              <a:schemeClr val="accent1"/>
            </a:solidFill>
            <a:ln w="38100" cap="flat" cmpd="sng" algn="ctr">
              <a:solidFill>
                <a:schemeClr val="bg1"/>
              </a:solidFill>
              <a:prstDash val="solid"/>
              <a:round/>
              <a:headEnd type="none" w="med" len="med"/>
              <a:tailEnd type="none" w="med" len="med"/>
            </a:ln>
          </p:spPr>
        </p:cxnSp>
      </p:grpSp>
      <p:pic>
        <p:nvPicPr>
          <p:cNvPr id="24" name="图片 23">
            <a:extLst>
              <a:ext uri="{FF2B5EF4-FFF2-40B4-BE49-F238E27FC236}">
                <a16:creationId xmlns:a16="http://schemas.microsoft.com/office/drawing/2014/main" id="{74789299-248E-474D-82E2-552D83681709}"/>
              </a:ext>
            </a:extLst>
          </p:cNvPr>
          <p:cNvPicPr>
            <a:picLocks noChangeAspect="1"/>
          </p:cNvPicPr>
          <p:nvPr/>
        </p:nvPicPr>
        <p:blipFill>
          <a:blip r:embed="rId3" cstate="print"/>
          <a:stretch>
            <a:fillRect/>
          </a:stretch>
        </p:blipFill>
        <p:spPr>
          <a:xfrm>
            <a:off x="9093813" y="56529"/>
            <a:ext cx="1650991" cy="462116"/>
          </a:xfrm>
          <a:prstGeom prst="rect">
            <a:avLst/>
          </a:prstGeom>
        </p:spPr>
      </p:pic>
      <p:sp>
        <p:nvSpPr>
          <p:cNvPr id="9" name="TextBox 2">
            <a:extLst>
              <a:ext uri="{FF2B5EF4-FFF2-40B4-BE49-F238E27FC236}">
                <a16:creationId xmlns:a16="http://schemas.microsoft.com/office/drawing/2014/main" id="{283B62A3-5288-483F-B680-6EA7C10ACD00}"/>
              </a:ext>
            </a:extLst>
          </p:cNvPr>
          <p:cNvSpPr txBox="1">
            <a:spLocks noChangeArrowheads="1"/>
          </p:cNvSpPr>
          <p:nvPr/>
        </p:nvSpPr>
        <p:spPr bwMode="auto">
          <a:xfrm>
            <a:off x="298144" y="897062"/>
            <a:ext cx="7146297" cy="523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nchor="ctr">
            <a:spAutoFit/>
          </a:bodyPr>
          <a:lstStyle>
            <a:lvl1pPr marL="285750" indent="-285750"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13700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18272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22844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27416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marL="0" indent="0" algn="ctr" fontAlgn="base">
              <a:spcBef>
                <a:spcPct val="0"/>
              </a:spcBef>
              <a:spcAft>
                <a:spcPct val="0"/>
              </a:spcAft>
            </a:pPr>
            <a:r>
              <a:rPr lang="en-US" altLang="zh-CN" sz="2800" b="1" dirty="0">
                <a:solidFill>
                  <a:srgbClr val="3E3A3A">
                    <a:lumMod val="75000"/>
                  </a:srgbClr>
                </a:solidFill>
                <a:latin typeface="微软雅黑" panose="020B0503020204020204" pitchFamily="34" charset="-122"/>
                <a:ea typeface="微软雅黑" panose="020B0503020204020204" pitchFamily="34" charset="-122"/>
              </a:rPr>
              <a:t>13.</a:t>
            </a:r>
            <a:r>
              <a:rPr lang="zh-CN" altLang="en-US" sz="2800" b="1" dirty="0">
                <a:solidFill>
                  <a:srgbClr val="3E3A3A">
                    <a:lumMod val="75000"/>
                  </a:srgbClr>
                </a:solidFill>
                <a:latin typeface="微软雅黑" panose="020B0503020204020204" pitchFamily="34" charset="-122"/>
                <a:ea typeface="微软雅黑" panose="020B0503020204020204" pitchFamily="34" charset="-122"/>
              </a:rPr>
              <a:t>中国社会主义现代化国家的基本特征</a:t>
            </a:r>
          </a:p>
        </p:txBody>
      </p:sp>
      <p:sp>
        <p:nvSpPr>
          <p:cNvPr id="11" name="文本框 10">
            <a:extLst>
              <a:ext uri="{FF2B5EF4-FFF2-40B4-BE49-F238E27FC236}">
                <a16:creationId xmlns:a16="http://schemas.microsoft.com/office/drawing/2014/main" id="{09BAEF48-B1F1-4C0A-A7F6-C034D848EB7F}"/>
              </a:ext>
            </a:extLst>
          </p:cNvPr>
          <p:cNvSpPr txBox="1"/>
          <p:nvPr/>
        </p:nvSpPr>
        <p:spPr>
          <a:xfrm>
            <a:off x="1004736" y="1718352"/>
            <a:ext cx="10243271" cy="2797048"/>
          </a:xfrm>
          <a:prstGeom prst="rect">
            <a:avLst/>
          </a:prstGeom>
          <a:noFill/>
        </p:spPr>
        <p:txBody>
          <a:bodyPr wrap="square">
            <a:spAutoFit/>
          </a:bodyPr>
          <a:lstStyle/>
          <a:p>
            <a:pPr marL="342900" indent="-342900" algn="just">
              <a:lnSpc>
                <a:spcPct val="150000"/>
              </a:lnSpc>
              <a:buFont typeface="Wingdings" panose="05000000000000000000" pitchFamily="2" charset="2"/>
              <a:buChar char="Ø"/>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中国的现代化是人口规模巨大的现代化</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a:lnSpc>
                <a:spcPct val="150000"/>
              </a:lnSpc>
              <a:buFont typeface="Wingdings" panose="05000000000000000000" pitchFamily="2" charset="2"/>
              <a:buChar char="Ø"/>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中国的现代化是全体人民共同富裕的现代化</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a:lnSpc>
                <a:spcPct val="150000"/>
              </a:lnSpc>
              <a:buFont typeface="Wingdings" panose="05000000000000000000" pitchFamily="2" charset="2"/>
              <a:buChar char="Ø"/>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中国的现代化是物质文明和精神文明相协调的现代化</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a:lnSpc>
                <a:spcPct val="150000"/>
              </a:lnSpc>
              <a:buFont typeface="Wingdings" panose="05000000000000000000" pitchFamily="2" charset="2"/>
              <a:buChar char="Ø"/>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中国的现代化是人与自然和谐共生的现代化</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a:lnSpc>
                <a:spcPct val="150000"/>
              </a:lnSpc>
              <a:buFont typeface="Wingdings" panose="05000000000000000000" pitchFamily="2" charset="2"/>
              <a:buChar char="Ø"/>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中国的现代化是走和平发展道路的现代化</a:t>
            </a:r>
            <a:endPar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80180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5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animEffect transition="in" filter="fade">
                                      <p:cBhvr>
                                        <p:cTn id="17" dur="500"/>
                                        <p:tgtEl>
                                          <p:spTgt spid="1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2" end="2"/>
                                            </p:txEl>
                                          </p:spTgt>
                                        </p:tgtEl>
                                        <p:attrNameLst>
                                          <p:attrName>style.visibility</p:attrName>
                                        </p:attrNameLst>
                                      </p:cBhvr>
                                      <p:to>
                                        <p:strVal val="visible"/>
                                      </p:to>
                                    </p:set>
                                    <p:animEffect transition="in" filter="fade">
                                      <p:cBhvr>
                                        <p:cTn id="22" dur="500"/>
                                        <p:tgtEl>
                                          <p:spTgt spid="1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3" end="3"/>
                                            </p:txEl>
                                          </p:spTgt>
                                        </p:tgtEl>
                                        <p:attrNameLst>
                                          <p:attrName>style.visibility</p:attrName>
                                        </p:attrNameLst>
                                      </p:cBhvr>
                                      <p:to>
                                        <p:strVal val="visible"/>
                                      </p:to>
                                    </p:set>
                                    <p:animEffect transition="in" filter="fade">
                                      <p:cBhvr>
                                        <p:cTn id="27" dur="500"/>
                                        <p:tgtEl>
                                          <p:spTgt spid="1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xEl>
                                              <p:pRg st="4" end="4"/>
                                            </p:txEl>
                                          </p:spTgt>
                                        </p:tgtEl>
                                        <p:attrNameLst>
                                          <p:attrName>style.visibility</p:attrName>
                                        </p:attrNameLst>
                                      </p:cBhvr>
                                      <p:to>
                                        <p:strVal val="visible"/>
                                      </p:to>
                                    </p:set>
                                    <p:animEffect transition="in" filter="fade">
                                      <p:cBhvr>
                                        <p:cTn id="32"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2192000" cy="598990"/>
          </a:xfrm>
          <a:prstGeom prst="rect">
            <a:avLst/>
          </a:prstGeom>
          <a:solidFill>
            <a:srgbClr val="C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a:ea typeface="等线" panose="02010600030101010101" pitchFamily="2" charset="-122"/>
            </a:endParaRPr>
          </a:p>
        </p:txBody>
      </p:sp>
      <p:sp>
        <p:nvSpPr>
          <p:cNvPr id="10" name="文本框 9"/>
          <p:cNvSpPr txBox="1"/>
          <p:nvPr/>
        </p:nvSpPr>
        <p:spPr>
          <a:xfrm>
            <a:off x="772256" y="-7012"/>
            <a:ext cx="7229475" cy="525657"/>
          </a:xfrm>
          <a:prstGeom prst="rect">
            <a:avLst/>
          </a:prstGeom>
          <a:noFill/>
          <a:ln w="9525">
            <a:noFill/>
          </a:ln>
        </p:spPr>
        <p:txBody>
          <a:bodyPr wrap="square">
            <a:spAutoFit/>
          </a:bodyPr>
          <a:lstStyle/>
          <a:p>
            <a:pPr defTabSz="685800">
              <a:lnSpc>
                <a:spcPct val="130000"/>
              </a:lnSpc>
              <a:defRPr/>
            </a:pPr>
            <a:r>
              <a:rPr lang="zh-CN" altLang="en-US" sz="2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二、复习串讲</a:t>
            </a:r>
            <a:endParaRPr lang="zh-CN" altLang="en-US" sz="21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任意多边形 4">
            <a:extLst>
              <a:ext uri="{FF2B5EF4-FFF2-40B4-BE49-F238E27FC236}">
                <a16:creationId xmlns:a16="http://schemas.microsoft.com/office/drawing/2014/main" id="{6C5A4201-4461-4C22-B084-30D77D3D3F4A}"/>
              </a:ext>
            </a:extLst>
          </p:cNvPr>
          <p:cNvSpPr/>
          <p:nvPr/>
        </p:nvSpPr>
        <p:spPr>
          <a:xfrm rot="5400000">
            <a:off x="404627" y="141857"/>
            <a:ext cx="203254" cy="26282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srgbClr val="C00000"/>
              </a:solidFill>
              <a:latin typeface="等线"/>
              <a:ea typeface="等线" panose="02010600030101010101" pitchFamily="2" charset="-122"/>
            </a:endParaRPr>
          </a:p>
        </p:txBody>
      </p:sp>
      <p:grpSp>
        <p:nvGrpSpPr>
          <p:cNvPr id="20" name="组合 19">
            <a:extLst>
              <a:ext uri="{FF2B5EF4-FFF2-40B4-BE49-F238E27FC236}">
                <a16:creationId xmlns:a16="http://schemas.microsoft.com/office/drawing/2014/main" id="{810B1EA8-FBAB-4DF7-B293-23A01F036D66}"/>
              </a:ext>
            </a:extLst>
          </p:cNvPr>
          <p:cNvGrpSpPr/>
          <p:nvPr/>
        </p:nvGrpSpPr>
        <p:grpSpPr>
          <a:xfrm>
            <a:off x="9865015" y="148773"/>
            <a:ext cx="2085596" cy="333740"/>
            <a:chOff x="9214564" y="259947"/>
            <a:chExt cx="2780795" cy="444987"/>
          </a:xfrm>
        </p:grpSpPr>
        <p:sp>
          <p:nvSpPr>
            <p:cNvPr id="21" name="文本框 39">
              <a:extLst>
                <a:ext uri="{FF2B5EF4-FFF2-40B4-BE49-F238E27FC236}">
                  <a16:creationId xmlns:a16="http://schemas.microsoft.com/office/drawing/2014/main" id="{AD0F4531-DB02-47ED-A9C7-A2D04BB8FA28}"/>
                </a:ext>
              </a:extLst>
            </p:cNvPr>
            <p:cNvSpPr txBox="1"/>
            <p:nvPr/>
          </p:nvSpPr>
          <p:spPr>
            <a:xfrm>
              <a:off x="9214564" y="259947"/>
              <a:ext cx="2780795" cy="444987"/>
            </a:xfrm>
            <a:prstGeom prst="rect">
              <a:avLst/>
            </a:prstGeom>
            <a:noFill/>
          </p:spPr>
          <p:txBody>
            <a:bodyPr wrap="square" lIns="79052" tIns="39526" rIns="79052" bIns="39526">
              <a:spAutoFit/>
            </a:bodyPr>
            <a:lstStyle/>
            <a:p>
              <a:pPr algn="r" defTabSz="790575">
                <a:defRPr/>
              </a:pPr>
              <a:r>
                <a:rPr lang="zh-CN" altLang="en-US" sz="1050" b="1" spc="75" dirty="0">
                  <a:solidFill>
                    <a:prstClr val="white"/>
                  </a:solidFill>
                  <a:latin typeface="微软雅黑" panose="020B0503020204020204" pitchFamily="34" charset="-122"/>
                  <a:ea typeface="微软雅黑" panose="020B0503020204020204" pitchFamily="34" charset="-122"/>
                </a:rPr>
                <a:t>马克思主义学院</a:t>
              </a:r>
              <a:endParaRPr lang="en-US" altLang="zh-CN" sz="1050" b="1" spc="75" dirty="0">
                <a:solidFill>
                  <a:prstClr val="white"/>
                </a:solidFill>
                <a:latin typeface="微软雅黑" panose="020B0503020204020204" pitchFamily="34" charset="-122"/>
                <a:ea typeface="微软雅黑" panose="020B0503020204020204" pitchFamily="34" charset="-122"/>
              </a:endParaRPr>
            </a:p>
            <a:p>
              <a:pPr algn="r" defTabSz="790575">
                <a:defRPr/>
              </a:pPr>
              <a:r>
                <a:rPr lang="en-US" altLang="zh-CN" sz="600" spc="75"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SCHOOL OF MARXISM</a:t>
              </a:r>
              <a:endParaRPr lang="zh-CN" altLang="en-US" sz="450" spc="75"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2" name="直接连接符 21">
              <a:extLst>
                <a:ext uri="{FF2B5EF4-FFF2-40B4-BE49-F238E27FC236}">
                  <a16:creationId xmlns:a16="http://schemas.microsoft.com/office/drawing/2014/main" id="{9D877EF9-A06F-4FB5-A85B-D7CA6530F93E}"/>
                </a:ext>
              </a:extLst>
            </p:cNvPr>
            <p:cNvCxnSpPr/>
            <p:nvPr/>
          </p:nvCxnSpPr>
          <p:spPr bwMode="auto">
            <a:xfrm flipH="1">
              <a:off x="10387614" y="263612"/>
              <a:ext cx="1" cy="378794"/>
            </a:xfrm>
            <a:prstGeom prst="line">
              <a:avLst/>
            </a:prstGeom>
            <a:solidFill>
              <a:schemeClr val="accent1"/>
            </a:solidFill>
            <a:ln w="38100" cap="flat" cmpd="sng" algn="ctr">
              <a:solidFill>
                <a:schemeClr val="bg1"/>
              </a:solidFill>
              <a:prstDash val="solid"/>
              <a:round/>
              <a:headEnd type="none" w="med" len="med"/>
              <a:tailEnd type="none" w="med" len="med"/>
            </a:ln>
          </p:spPr>
        </p:cxnSp>
      </p:grpSp>
      <p:pic>
        <p:nvPicPr>
          <p:cNvPr id="24" name="图片 23">
            <a:extLst>
              <a:ext uri="{FF2B5EF4-FFF2-40B4-BE49-F238E27FC236}">
                <a16:creationId xmlns:a16="http://schemas.microsoft.com/office/drawing/2014/main" id="{74789299-248E-474D-82E2-552D83681709}"/>
              </a:ext>
            </a:extLst>
          </p:cNvPr>
          <p:cNvPicPr>
            <a:picLocks noChangeAspect="1"/>
          </p:cNvPicPr>
          <p:nvPr/>
        </p:nvPicPr>
        <p:blipFill>
          <a:blip r:embed="rId3" cstate="print"/>
          <a:stretch>
            <a:fillRect/>
          </a:stretch>
        </p:blipFill>
        <p:spPr>
          <a:xfrm>
            <a:off x="9093813" y="56529"/>
            <a:ext cx="1650991" cy="462116"/>
          </a:xfrm>
          <a:prstGeom prst="rect">
            <a:avLst/>
          </a:prstGeom>
        </p:spPr>
      </p:pic>
      <p:sp>
        <p:nvSpPr>
          <p:cNvPr id="9" name="TextBox 2">
            <a:extLst>
              <a:ext uri="{FF2B5EF4-FFF2-40B4-BE49-F238E27FC236}">
                <a16:creationId xmlns:a16="http://schemas.microsoft.com/office/drawing/2014/main" id="{01EC1268-CBFA-4F6F-8622-4CF523808DB1}"/>
              </a:ext>
            </a:extLst>
          </p:cNvPr>
          <p:cNvSpPr txBox="1">
            <a:spLocks noChangeArrowheads="1"/>
          </p:cNvSpPr>
          <p:nvPr/>
        </p:nvSpPr>
        <p:spPr bwMode="auto">
          <a:xfrm>
            <a:off x="253502" y="826265"/>
            <a:ext cx="9665806" cy="954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nchor="ctr">
            <a:spAutoFit/>
          </a:bodyPr>
          <a:lstStyle>
            <a:lvl1pPr marL="285750" indent="-285750"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13700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18272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22844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27416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marL="0" indent="0" algn="ctr" fontAlgn="base">
              <a:spcBef>
                <a:spcPct val="0"/>
              </a:spcBef>
              <a:spcAft>
                <a:spcPct val="0"/>
              </a:spcAft>
            </a:pPr>
            <a:r>
              <a:rPr lang="en-US" altLang="zh-CN" sz="2800" b="1" dirty="0">
                <a:solidFill>
                  <a:srgbClr val="3E3A3A">
                    <a:lumMod val="75000"/>
                  </a:srgbClr>
                </a:solidFill>
                <a:latin typeface="微软雅黑" panose="020B0503020204020204" pitchFamily="34" charset="-122"/>
                <a:ea typeface="微软雅黑" panose="020B0503020204020204" pitchFamily="34" charset="-122"/>
              </a:rPr>
              <a:t>14.</a:t>
            </a:r>
            <a:r>
              <a:rPr lang="zh-CN" altLang="en-US" sz="2800" b="1" dirty="0">
                <a:solidFill>
                  <a:srgbClr val="3E3A3A">
                    <a:lumMod val="75000"/>
                  </a:srgbClr>
                </a:solidFill>
                <a:latin typeface="微软雅黑" panose="020B0503020204020204" pitchFamily="34" charset="-122"/>
                <a:ea typeface="微软雅黑" panose="020B0503020204020204" pitchFamily="34" charset="-122"/>
              </a:rPr>
              <a:t>如何理解党的领导是中国特色社会主义最本质的特征</a:t>
            </a:r>
          </a:p>
          <a:p>
            <a:pPr marL="0" indent="0" algn="ctr" fontAlgn="base">
              <a:spcBef>
                <a:spcPct val="0"/>
              </a:spcBef>
              <a:spcAft>
                <a:spcPct val="0"/>
              </a:spcAft>
            </a:pPr>
            <a:endParaRPr lang="zh-CN" altLang="en-US" sz="2800" b="1" dirty="0">
              <a:solidFill>
                <a:srgbClr val="3E3A3A">
                  <a:lumMod val="75000"/>
                </a:srgbClr>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251557BA-BB97-4FDE-9AAD-1B4A5A287B91}"/>
              </a:ext>
            </a:extLst>
          </p:cNvPr>
          <p:cNvSpPr txBox="1"/>
          <p:nvPr/>
        </p:nvSpPr>
        <p:spPr>
          <a:xfrm>
            <a:off x="847389" y="1527410"/>
            <a:ext cx="10497221" cy="1135054"/>
          </a:xfrm>
          <a:prstGeom prst="rect">
            <a:avLst/>
          </a:prstGeom>
          <a:noFill/>
        </p:spPr>
        <p:txBody>
          <a:bodyPr wrap="square">
            <a:spAutoFit/>
          </a:bodyPr>
          <a:lstStyle/>
          <a:p>
            <a:pPr marL="342900" indent="-342900" algn="just">
              <a:lnSpc>
                <a:spcPct val="150000"/>
              </a:lnSpc>
              <a:buFont typeface="Wingdings" panose="05000000000000000000" pitchFamily="2" charset="2"/>
              <a:buChar char="Ø"/>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党的领导直接关系着中国特色社会主义的性质、方向和命运</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a:lnSpc>
                <a:spcPct val="150000"/>
              </a:lnSpc>
              <a:buFont typeface="Wingdings" panose="05000000000000000000" pitchFamily="2" charset="2"/>
              <a:buChar char="Ø"/>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党的领导是实现社会主义现代化和民族复兴的最根本的保证</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817665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5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animEffect transition="in" filter="fade">
                                      <p:cBhvr>
                                        <p:cTn id="17"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94">
            <a:extLst>
              <a:ext uri="{FF2B5EF4-FFF2-40B4-BE49-F238E27FC236}">
                <a16:creationId xmlns:a16="http://schemas.microsoft.com/office/drawing/2014/main" id="{A98C9E82-94FC-40BF-8368-DA7E89F02506}"/>
              </a:ext>
            </a:extLst>
          </p:cNvPr>
          <p:cNvSpPr>
            <a:spLocks noEditPoints="1"/>
          </p:cNvSpPr>
          <p:nvPr/>
        </p:nvSpPr>
        <p:spPr bwMode="auto">
          <a:xfrm>
            <a:off x="2997905" y="3505255"/>
            <a:ext cx="341717" cy="284722"/>
          </a:xfrm>
          <a:custGeom>
            <a:avLst/>
            <a:gdLst>
              <a:gd name="T0" fmla="*/ 76 w 77"/>
              <a:gd name="T1" fmla="*/ 8 h 61"/>
              <a:gd name="T2" fmla="*/ 75 w 77"/>
              <a:gd name="T3" fmla="*/ 7 h 61"/>
              <a:gd name="T4" fmla="*/ 75 w 77"/>
              <a:gd name="T5" fmla="*/ 7 h 61"/>
              <a:gd name="T6" fmla="*/ 71 w 77"/>
              <a:gd name="T7" fmla="*/ 7 h 61"/>
              <a:gd name="T8" fmla="*/ 71 w 77"/>
              <a:gd name="T9" fmla="*/ 1 h 61"/>
              <a:gd name="T10" fmla="*/ 69 w 77"/>
              <a:gd name="T11" fmla="*/ 0 h 61"/>
              <a:gd name="T12" fmla="*/ 67 w 77"/>
              <a:gd name="T13" fmla="*/ 0 h 61"/>
              <a:gd name="T14" fmla="*/ 38 w 77"/>
              <a:gd name="T15" fmla="*/ 5 h 61"/>
              <a:gd name="T16" fmla="*/ 10 w 77"/>
              <a:gd name="T17" fmla="*/ 0 h 61"/>
              <a:gd name="T18" fmla="*/ 8 w 77"/>
              <a:gd name="T19" fmla="*/ 0 h 61"/>
              <a:gd name="T20" fmla="*/ 6 w 77"/>
              <a:gd name="T21" fmla="*/ 1 h 61"/>
              <a:gd name="T22" fmla="*/ 6 w 77"/>
              <a:gd name="T23" fmla="*/ 7 h 61"/>
              <a:gd name="T24" fmla="*/ 2 w 77"/>
              <a:gd name="T25" fmla="*/ 7 h 61"/>
              <a:gd name="T26" fmla="*/ 1 w 77"/>
              <a:gd name="T27" fmla="*/ 8 h 61"/>
              <a:gd name="T28" fmla="*/ 0 w 77"/>
              <a:gd name="T29" fmla="*/ 9 h 61"/>
              <a:gd name="T30" fmla="*/ 0 w 77"/>
              <a:gd name="T31" fmla="*/ 53 h 61"/>
              <a:gd name="T32" fmla="*/ 2 w 77"/>
              <a:gd name="T33" fmla="*/ 55 h 61"/>
              <a:gd name="T34" fmla="*/ 4 w 77"/>
              <a:gd name="T35" fmla="*/ 55 h 61"/>
              <a:gd name="T36" fmla="*/ 35 w 77"/>
              <a:gd name="T37" fmla="*/ 60 h 61"/>
              <a:gd name="T38" fmla="*/ 36 w 77"/>
              <a:gd name="T39" fmla="*/ 61 h 61"/>
              <a:gd name="T40" fmla="*/ 41 w 77"/>
              <a:gd name="T41" fmla="*/ 61 h 61"/>
              <a:gd name="T42" fmla="*/ 42 w 77"/>
              <a:gd name="T43" fmla="*/ 60 h 61"/>
              <a:gd name="T44" fmla="*/ 73 w 77"/>
              <a:gd name="T45" fmla="*/ 55 h 61"/>
              <a:gd name="T46" fmla="*/ 75 w 77"/>
              <a:gd name="T47" fmla="*/ 55 h 61"/>
              <a:gd name="T48" fmla="*/ 77 w 77"/>
              <a:gd name="T49" fmla="*/ 53 h 61"/>
              <a:gd name="T50" fmla="*/ 77 w 77"/>
              <a:gd name="T51" fmla="*/ 9 h 61"/>
              <a:gd name="T52" fmla="*/ 76 w 77"/>
              <a:gd name="T53" fmla="*/ 8 h 61"/>
              <a:gd name="T54" fmla="*/ 3 w 77"/>
              <a:gd name="T55" fmla="*/ 52 h 61"/>
              <a:gd name="T56" fmla="*/ 3 w 77"/>
              <a:gd name="T57" fmla="*/ 10 h 61"/>
              <a:gd name="T58" fmla="*/ 6 w 77"/>
              <a:gd name="T59" fmla="*/ 10 h 61"/>
              <a:gd name="T60" fmla="*/ 6 w 77"/>
              <a:gd name="T61" fmla="*/ 52 h 61"/>
              <a:gd name="T62" fmla="*/ 4 w 77"/>
              <a:gd name="T63" fmla="*/ 52 h 61"/>
              <a:gd name="T64" fmla="*/ 3 w 77"/>
              <a:gd name="T65" fmla="*/ 52 h 61"/>
              <a:gd name="T66" fmla="*/ 9 w 77"/>
              <a:gd name="T67" fmla="*/ 52 h 61"/>
              <a:gd name="T68" fmla="*/ 9 w 77"/>
              <a:gd name="T69" fmla="*/ 9 h 61"/>
              <a:gd name="T70" fmla="*/ 9 w 77"/>
              <a:gd name="T71" fmla="*/ 9 h 61"/>
              <a:gd name="T72" fmla="*/ 9 w 77"/>
              <a:gd name="T73" fmla="*/ 3 h 61"/>
              <a:gd name="T74" fmla="*/ 10 w 77"/>
              <a:gd name="T75" fmla="*/ 3 h 61"/>
              <a:gd name="T76" fmla="*/ 37 w 77"/>
              <a:gd name="T77" fmla="*/ 8 h 61"/>
              <a:gd name="T78" fmla="*/ 37 w 77"/>
              <a:gd name="T79" fmla="*/ 57 h 61"/>
              <a:gd name="T80" fmla="*/ 9 w 77"/>
              <a:gd name="T81" fmla="*/ 52 h 61"/>
              <a:gd name="T82" fmla="*/ 40 w 77"/>
              <a:gd name="T83" fmla="*/ 57 h 61"/>
              <a:gd name="T84" fmla="*/ 40 w 77"/>
              <a:gd name="T85" fmla="*/ 8 h 61"/>
              <a:gd name="T86" fmla="*/ 67 w 77"/>
              <a:gd name="T87" fmla="*/ 3 h 61"/>
              <a:gd name="T88" fmla="*/ 68 w 77"/>
              <a:gd name="T89" fmla="*/ 3 h 61"/>
              <a:gd name="T90" fmla="*/ 68 w 77"/>
              <a:gd name="T91" fmla="*/ 9 h 61"/>
              <a:gd name="T92" fmla="*/ 68 w 77"/>
              <a:gd name="T93" fmla="*/ 52 h 61"/>
              <a:gd name="T94" fmla="*/ 40 w 77"/>
              <a:gd name="T95" fmla="*/ 57 h 61"/>
              <a:gd name="T96" fmla="*/ 74 w 77"/>
              <a:gd name="T97" fmla="*/ 52 h 61"/>
              <a:gd name="T98" fmla="*/ 73 w 77"/>
              <a:gd name="T99" fmla="*/ 52 h 61"/>
              <a:gd name="T100" fmla="*/ 71 w 77"/>
              <a:gd name="T101" fmla="*/ 52 h 61"/>
              <a:gd name="T102" fmla="*/ 71 w 77"/>
              <a:gd name="T103" fmla="*/ 10 h 61"/>
              <a:gd name="T104" fmla="*/ 74 w 77"/>
              <a:gd name="T105" fmla="*/ 10 h 61"/>
              <a:gd name="T106" fmla="*/ 74 w 77"/>
              <a:gd name="T107"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7" h="61">
                <a:moveTo>
                  <a:pt x="76" y="8"/>
                </a:moveTo>
                <a:cubicBezTo>
                  <a:pt x="76" y="7"/>
                  <a:pt x="76" y="7"/>
                  <a:pt x="75" y="7"/>
                </a:cubicBezTo>
                <a:cubicBezTo>
                  <a:pt x="75" y="7"/>
                  <a:pt x="75" y="7"/>
                  <a:pt x="75" y="7"/>
                </a:cubicBezTo>
                <a:cubicBezTo>
                  <a:pt x="71" y="7"/>
                  <a:pt x="71" y="7"/>
                  <a:pt x="71" y="7"/>
                </a:cubicBezTo>
                <a:cubicBezTo>
                  <a:pt x="71" y="1"/>
                  <a:pt x="71" y="1"/>
                  <a:pt x="71" y="1"/>
                </a:cubicBezTo>
                <a:cubicBezTo>
                  <a:pt x="71" y="0"/>
                  <a:pt x="70" y="0"/>
                  <a:pt x="69" y="0"/>
                </a:cubicBezTo>
                <a:cubicBezTo>
                  <a:pt x="67" y="0"/>
                  <a:pt x="67" y="0"/>
                  <a:pt x="67" y="0"/>
                </a:cubicBezTo>
                <a:cubicBezTo>
                  <a:pt x="56" y="0"/>
                  <a:pt x="43" y="1"/>
                  <a:pt x="38" y="5"/>
                </a:cubicBezTo>
                <a:cubicBezTo>
                  <a:pt x="34" y="1"/>
                  <a:pt x="21" y="0"/>
                  <a:pt x="10" y="0"/>
                </a:cubicBezTo>
                <a:cubicBezTo>
                  <a:pt x="8" y="0"/>
                  <a:pt x="8" y="0"/>
                  <a:pt x="8" y="0"/>
                </a:cubicBezTo>
                <a:cubicBezTo>
                  <a:pt x="7" y="0"/>
                  <a:pt x="6" y="0"/>
                  <a:pt x="6" y="1"/>
                </a:cubicBezTo>
                <a:cubicBezTo>
                  <a:pt x="6" y="7"/>
                  <a:pt x="6" y="7"/>
                  <a:pt x="6" y="7"/>
                </a:cubicBezTo>
                <a:cubicBezTo>
                  <a:pt x="2" y="7"/>
                  <a:pt x="2" y="7"/>
                  <a:pt x="2" y="7"/>
                </a:cubicBezTo>
                <a:cubicBezTo>
                  <a:pt x="1" y="7"/>
                  <a:pt x="1" y="7"/>
                  <a:pt x="1" y="8"/>
                </a:cubicBezTo>
                <a:cubicBezTo>
                  <a:pt x="0" y="8"/>
                  <a:pt x="0" y="8"/>
                  <a:pt x="0" y="9"/>
                </a:cubicBezTo>
                <a:cubicBezTo>
                  <a:pt x="0" y="53"/>
                  <a:pt x="0" y="53"/>
                  <a:pt x="0" y="53"/>
                </a:cubicBezTo>
                <a:cubicBezTo>
                  <a:pt x="0" y="54"/>
                  <a:pt x="1" y="55"/>
                  <a:pt x="2" y="55"/>
                </a:cubicBezTo>
                <a:cubicBezTo>
                  <a:pt x="4" y="55"/>
                  <a:pt x="4" y="55"/>
                  <a:pt x="4" y="55"/>
                </a:cubicBezTo>
                <a:cubicBezTo>
                  <a:pt x="24" y="55"/>
                  <a:pt x="35" y="59"/>
                  <a:pt x="35" y="60"/>
                </a:cubicBezTo>
                <a:cubicBezTo>
                  <a:pt x="35" y="60"/>
                  <a:pt x="36" y="61"/>
                  <a:pt x="36" y="61"/>
                </a:cubicBezTo>
                <a:cubicBezTo>
                  <a:pt x="41" y="61"/>
                  <a:pt x="41" y="61"/>
                  <a:pt x="41" y="61"/>
                </a:cubicBezTo>
                <a:cubicBezTo>
                  <a:pt x="41" y="61"/>
                  <a:pt x="41" y="60"/>
                  <a:pt x="42" y="60"/>
                </a:cubicBezTo>
                <a:cubicBezTo>
                  <a:pt x="42" y="59"/>
                  <a:pt x="53" y="55"/>
                  <a:pt x="73" y="55"/>
                </a:cubicBezTo>
                <a:cubicBezTo>
                  <a:pt x="75" y="55"/>
                  <a:pt x="75" y="55"/>
                  <a:pt x="75" y="55"/>
                </a:cubicBezTo>
                <a:cubicBezTo>
                  <a:pt x="76" y="55"/>
                  <a:pt x="77" y="54"/>
                  <a:pt x="77" y="53"/>
                </a:cubicBezTo>
                <a:cubicBezTo>
                  <a:pt x="77" y="9"/>
                  <a:pt x="77" y="9"/>
                  <a:pt x="77" y="9"/>
                </a:cubicBezTo>
                <a:cubicBezTo>
                  <a:pt x="77" y="8"/>
                  <a:pt x="77" y="8"/>
                  <a:pt x="76" y="8"/>
                </a:cubicBezTo>
                <a:close/>
                <a:moveTo>
                  <a:pt x="3" y="52"/>
                </a:moveTo>
                <a:cubicBezTo>
                  <a:pt x="3" y="10"/>
                  <a:pt x="3" y="10"/>
                  <a:pt x="3" y="10"/>
                </a:cubicBezTo>
                <a:cubicBezTo>
                  <a:pt x="6" y="10"/>
                  <a:pt x="6" y="10"/>
                  <a:pt x="6" y="10"/>
                </a:cubicBezTo>
                <a:cubicBezTo>
                  <a:pt x="6" y="52"/>
                  <a:pt x="6" y="52"/>
                  <a:pt x="6" y="52"/>
                </a:cubicBezTo>
                <a:cubicBezTo>
                  <a:pt x="5" y="52"/>
                  <a:pt x="4" y="52"/>
                  <a:pt x="4" y="52"/>
                </a:cubicBezTo>
                <a:lnTo>
                  <a:pt x="3" y="52"/>
                </a:lnTo>
                <a:close/>
                <a:moveTo>
                  <a:pt x="9" y="52"/>
                </a:moveTo>
                <a:cubicBezTo>
                  <a:pt x="9" y="9"/>
                  <a:pt x="9" y="9"/>
                  <a:pt x="9" y="9"/>
                </a:cubicBezTo>
                <a:cubicBezTo>
                  <a:pt x="9" y="9"/>
                  <a:pt x="9" y="9"/>
                  <a:pt x="9" y="9"/>
                </a:cubicBezTo>
                <a:cubicBezTo>
                  <a:pt x="9" y="3"/>
                  <a:pt x="9" y="3"/>
                  <a:pt x="9" y="3"/>
                </a:cubicBezTo>
                <a:cubicBezTo>
                  <a:pt x="10" y="3"/>
                  <a:pt x="10" y="3"/>
                  <a:pt x="10" y="3"/>
                </a:cubicBezTo>
                <a:cubicBezTo>
                  <a:pt x="21" y="3"/>
                  <a:pt x="33" y="4"/>
                  <a:pt x="37" y="8"/>
                </a:cubicBezTo>
                <a:cubicBezTo>
                  <a:pt x="37" y="57"/>
                  <a:pt x="37" y="57"/>
                  <a:pt x="37" y="57"/>
                </a:cubicBezTo>
                <a:cubicBezTo>
                  <a:pt x="35" y="55"/>
                  <a:pt x="23" y="52"/>
                  <a:pt x="9" y="52"/>
                </a:cubicBezTo>
                <a:close/>
                <a:moveTo>
                  <a:pt x="40" y="57"/>
                </a:moveTo>
                <a:cubicBezTo>
                  <a:pt x="40" y="8"/>
                  <a:pt x="40" y="8"/>
                  <a:pt x="40" y="8"/>
                </a:cubicBezTo>
                <a:cubicBezTo>
                  <a:pt x="44" y="4"/>
                  <a:pt x="56" y="3"/>
                  <a:pt x="67" y="3"/>
                </a:cubicBezTo>
                <a:cubicBezTo>
                  <a:pt x="68" y="3"/>
                  <a:pt x="68" y="3"/>
                  <a:pt x="68" y="3"/>
                </a:cubicBezTo>
                <a:cubicBezTo>
                  <a:pt x="68" y="9"/>
                  <a:pt x="68" y="9"/>
                  <a:pt x="68" y="9"/>
                </a:cubicBezTo>
                <a:cubicBezTo>
                  <a:pt x="68" y="52"/>
                  <a:pt x="68" y="52"/>
                  <a:pt x="68" y="52"/>
                </a:cubicBezTo>
                <a:cubicBezTo>
                  <a:pt x="54" y="52"/>
                  <a:pt x="42" y="55"/>
                  <a:pt x="40" y="57"/>
                </a:cubicBezTo>
                <a:close/>
                <a:moveTo>
                  <a:pt x="74" y="52"/>
                </a:moveTo>
                <a:cubicBezTo>
                  <a:pt x="73" y="52"/>
                  <a:pt x="73" y="52"/>
                  <a:pt x="73" y="52"/>
                </a:cubicBezTo>
                <a:cubicBezTo>
                  <a:pt x="72" y="52"/>
                  <a:pt x="72" y="52"/>
                  <a:pt x="71" y="52"/>
                </a:cubicBezTo>
                <a:cubicBezTo>
                  <a:pt x="71" y="10"/>
                  <a:pt x="71" y="10"/>
                  <a:pt x="71" y="10"/>
                </a:cubicBezTo>
                <a:cubicBezTo>
                  <a:pt x="74" y="10"/>
                  <a:pt x="74" y="10"/>
                  <a:pt x="74" y="10"/>
                </a:cubicBezTo>
                <a:lnTo>
                  <a:pt x="74" y="52"/>
                </a:lnTo>
                <a:close/>
              </a:path>
            </a:pathLst>
          </a:custGeom>
          <a:solidFill>
            <a:schemeClr val="bg1"/>
          </a:solidFill>
          <a:ln>
            <a:noFill/>
          </a:ln>
        </p:spPr>
        <p:txBody>
          <a:bodyPr vert="horz" wrap="square" lIns="68580" tIns="34291" rIns="68580" bIns="34291" numCol="1" anchor="t" anchorCtr="0" compatLnSpc="1">
            <a:prstTxWarp prst="textNoShape">
              <a:avLst/>
            </a:prstTxWarp>
          </a:bodyPr>
          <a:lstStyle/>
          <a:p>
            <a:pPr defTabSz="685783"/>
            <a:endParaRPr lang="th-TH" sz="1351">
              <a:solidFill>
                <a:prstClr val="black"/>
              </a:solidFill>
              <a:latin typeface="等线"/>
              <a:cs typeface="Cordia New" panose="020B0304020202020204" pitchFamily="34" charset="-34"/>
            </a:endParaRPr>
          </a:p>
        </p:txBody>
      </p:sp>
      <p:pic>
        <p:nvPicPr>
          <p:cNvPr id="9"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150"/>
            <a:ext cx="6096000" cy="684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云形标注 9"/>
          <p:cNvSpPr/>
          <p:nvPr/>
        </p:nvSpPr>
        <p:spPr bwMode="auto">
          <a:xfrm>
            <a:off x="6553200" y="242713"/>
            <a:ext cx="4114800" cy="4076045"/>
          </a:xfrm>
          <a:prstGeom prst="cloudCallout">
            <a:avLst/>
          </a:prstGeom>
          <a:solidFill>
            <a:sysClr val="window" lastClr="FFFFFF"/>
          </a:solidFill>
          <a:ln w="12700" cap="flat" cmpd="sng" algn="ctr">
            <a:solidFill>
              <a:srgbClr val="ED7D31"/>
            </a:solidFill>
            <a:prstDash val="solid"/>
            <a:miter lim="800000"/>
            <a:headEnd type="none" w="med" len="med"/>
            <a:tailEnd type="none" w="med" len="med"/>
          </a:ln>
          <a:effectLst/>
        </p:spPr>
        <p:txBody>
          <a:bodyPr wrap="square">
            <a:spAutoFit/>
          </a:bodyPr>
          <a:lstStyle/>
          <a:p>
            <a:pPr algn="ctr" defTabSz="914400">
              <a:defRPr/>
            </a:pPr>
            <a:r>
              <a:rPr lang="zh-CN" altLang="en-US" sz="2800" kern="0" dirty="0">
                <a:ln w="0"/>
                <a:solidFill>
                  <a:prstClr val="black"/>
                </a:solidFill>
                <a:effectLst>
                  <a:outerShdw blurRad="38100" dist="19050" dir="2700000" algn="tl" rotWithShape="0">
                    <a:prstClr val="black">
                      <a:alpha val="40000"/>
                    </a:prstClr>
                  </a:outerShdw>
                </a:effectLst>
                <a:latin typeface="黑体" panose="02010609060101010101" pitchFamily="49" charset="-122"/>
                <a:ea typeface="黑体" panose="02010609060101010101" pitchFamily="49" charset="-122"/>
              </a:rPr>
              <a:t>感谢同学们的支持，祝愿大家在追梦圆梦的新时代，和国家同成长共进步，梦想成真！</a:t>
            </a:r>
            <a:endParaRPr lang="en-US" altLang="zh-CN" sz="2800" kern="0" dirty="0">
              <a:ln w="0"/>
              <a:solidFill>
                <a:prstClr val="black"/>
              </a:solidFill>
              <a:effectLst>
                <a:outerShdw blurRad="38100" dist="19050" dir="2700000" algn="tl" rotWithShape="0">
                  <a:prstClr val="black">
                    <a:alpha val="40000"/>
                  </a:prstClr>
                </a:outerShdw>
              </a:effectLst>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7644565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0E324EB-B618-4DEF-8174-10CADDE965A5}"/>
              </a:ext>
            </a:extLst>
          </p:cNvPr>
          <p:cNvSpPr txBox="1"/>
          <p:nvPr>
            <p:custDataLst>
              <p:tags r:id="rId2"/>
            </p:custDataLst>
          </p:nvPr>
        </p:nvSpPr>
        <p:spPr>
          <a:xfrm>
            <a:off x="1091380" y="1038066"/>
            <a:ext cx="9753600" cy="2143125"/>
          </a:xfrm>
          <a:prstGeom prst="rect">
            <a:avLst/>
          </a:prstGeom>
          <a:noFill/>
        </p:spPr>
        <p:txBody>
          <a:bodyPr vert="horz" wrap="square" rtlCol="0" anchor="ctr" anchorCtr="0">
            <a:noAutofit/>
          </a:bodyPr>
          <a:lstStyle/>
          <a:p>
            <a:pPr>
              <a:lnSpc>
                <a:spcPct val="150000"/>
              </a:lnSpc>
            </a:pP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zh-CN" altLang="en-US" sz="28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本学期概论课程在教师教学和学生参与方面，还有哪些需要改进的地方，最好给出具体有针对性的建议。谢谢！</a:t>
            </a:r>
          </a:p>
        </p:txBody>
      </p:sp>
      <p:sp>
        <p:nvSpPr>
          <p:cNvPr id="5" name="矩形: 圆角 4">
            <a:extLst>
              <a:ext uri="{FF2B5EF4-FFF2-40B4-BE49-F238E27FC236}">
                <a16:creationId xmlns:a16="http://schemas.microsoft.com/office/drawing/2014/main" id="{A70AC61C-1C6D-47EB-849A-7CC7F644DD86}"/>
              </a:ext>
            </a:extLst>
          </p:cNvPr>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1" name="矩形 10">
            <a:extLst>
              <a:ext uri="{FF2B5EF4-FFF2-40B4-BE49-F238E27FC236}">
                <a16:creationId xmlns:a16="http://schemas.microsoft.com/office/drawing/2014/main" id="{3F490B8E-E97F-408A-A368-71CD1B338068}"/>
              </a:ext>
            </a:extLst>
          </p:cNvPr>
          <p:cNvSpPr/>
          <p:nvPr>
            <p:custDataLst>
              <p:tags r:id="rId4"/>
            </p:custDataLst>
          </p:nvPr>
        </p:nvSpPr>
        <p:spPr>
          <a:xfrm>
            <a:off x="0" y="5727383"/>
            <a:ext cx="12192000" cy="487680"/>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27" name="组合 26">
            <a:extLst>
              <a:ext uri="{FF2B5EF4-FFF2-40B4-BE49-F238E27FC236}">
                <a16:creationId xmlns:a16="http://schemas.microsoft.com/office/drawing/2014/main" id="{7B394201-3C8D-4C8B-A824-57F610A52A5B}"/>
              </a:ext>
            </a:extLst>
          </p:cNvPr>
          <p:cNvGrpSpPr/>
          <p:nvPr>
            <p:custDataLst>
              <p:tags r:id="rId5"/>
            </p:custDataLst>
          </p:nvPr>
        </p:nvGrpSpPr>
        <p:grpSpPr>
          <a:xfrm>
            <a:off x="0" y="0"/>
            <a:ext cx="12192000" cy="635000"/>
            <a:chOff x="0" y="0"/>
            <a:chExt cx="12192000" cy="635000"/>
          </a:xfrm>
        </p:grpSpPr>
        <p:sp>
          <p:nvSpPr>
            <p:cNvPr id="19" name="TitleBackground">
              <a:extLst>
                <a:ext uri="{FF2B5EF4-FFF2-40B4-BE49-F238E27FC236}">
                  <a16:creationId xmlns:a16="http://schemas.microsoft.com/office/drawing/2014/main" id="{143A698A-1ABB-42B1-82A9-3A2FD7ABDD46}"/>
                </a:ext>
              </a:extLst>
            </p:cNvPr>
            <p:cNvSpPr/>
            <p:nvPr>
              <p:custDataLst>
                <p:tags r:id="rId7"/>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ColorBlock">
              <a:extLst>
                <a:ext uri="{FF2B5EF4-FFF2-40B4-BE49-F238E27FC236}">
                  <a16:creationId xmlns:a16="http://schemas.microsoft.com/office/drawing/2014/main" id="{81A6FBFA-9D8F-4D1B-BD16-ADC970801314}"/>
                </a:ext>
              </a:extLst>
            </p:cNvPr>
            <p:cNvSpPr/>
            <p:nvPr>
              <p:custDataLst>
                <p:tags r:id="rId8"/>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ipText">
              <a:extLst>
                <a:ext uri="{FF2B5EF4-FFF2-40B4-BE49-F238E27FC236}">
                  <a16:creationId xmlns:a16="http://schemas.microsoft.com/office/drawing/2014/main" id="{5EF4CCFC-F926-447A-9EDC-AC713368E026}"/>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sp>
          <p:nvSpPr>
            <p:cNvPr id="26" name="TypeText">
              <a:extLst>
                <a:ext uri="{FF2B5EF4-FFF2-40B4-BE49-F238E27FC236}">
                  <a16:creationId xmlns:a16="http://schemas.microsoft.com/office/drawing/2014/main" id="{A7FC31D5-AFA4-4595-9563-88F08503B3FB}"/>
                </a:ext>
              </a:extLst>
            </p:cNvPr>
            <p:cNvSpPr txBox="1"/>
            <p:nvPr>
              <p:custDataLst>
                <p:tags r:id="rId10"/>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grpSp>
      <p:pic>
        <p:nvPicPr>
          <p:cNvPr id="3" name="图片 2">
            <a:extLst>
              <a:ext uri="{FF2B5EF4-FFF2-40B4-BE49-F238E27FC236}">
                <a16:creationId xmlns:a16="http://schemas.microsoft.com/office/drawing/2014/main" id="{CCEB37CA-7E93-473C-A152-4A176DF999A0}"/>
              </a:ext>
            </a:extLst>
          </p:cNvPr>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87482698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2192000" cy="598990"/>
          </a:xfrm>
          <a:prstGeom prst="rect">
            <a:avLst/>
          </a:prstGeom>
          <a:solidFill>
            <a:srgbClr val="C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 name="文本框 9"/>
          <p:cNvSpPr txBox="1"/>
          <p:nvPr/>
        </p:nvSpPr>
        <p:spPr>
          <a:xfrm>
            <a:off x="772256" y="-7012"/>
            <a:ext cx="7229475" cy="525657"/>
          </a:xfrm>
          <a:prstGeom prst="rect">
            <a:avLst/>
          </a:prstGeom>
          <a:noFill/>
          <a:ln w="9525">
            <a:noFill/>
          </a:ln>
        </p:spPr>
        <p:txBody>
          <a:bodyPr wrap="square">
            <a:spAutoFit/>
          </a:bodyPr>
          <a:lstStyle/>
          <a:p>
            <a:pPr lvl="0" defTabSz="685800">
              <a:lnSpc>
                <a:spcPct val="130000"/>
              </a:lnSpc>
              <a:defRPr/>
            </a:pPr>
            <a:r>
              <a:rPr lang="zh-CN" altLang="en-US" sz="2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一、期末考查事宜说明</a:t>
            </a:r>
            <a:endParaRPr kumimoji="0" lang="zh-CN" altLang="en-US" sz="21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任意多边形 4">
            <a:extLst>
              <a:ext uri="{FF2B5EF4-FFF2-40B4-BE49-F238E27FC236}">
                <a16:creationId xmlns:a16="http://schemas.microsoft.com/office/drawing/2014/main" id="{6C5A4201-4461-4C22-B084-30D77D3D3F4A}"/>
              </a:ext>
            </a:extLst>
          </p:cNvPr>
          <p:cNvSpPr/>
          <p:nvPr/>
        </p:nvSpPr>
        <p:spPr>
          <a:xfrm rot="5400000">
            <a:off x="404627" y="141857"/>
            <a:ext cx="203254" cy="26282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C00000"/>
              </a:solidFill>
              <a:effectLst/>
              <a:uLnTx/>
              <a:uFillTx/>
              <a:latin typeface="等线"/>
              <a:ea typeface="等线" panose="02010600030101010101" pitchFamily="2" charset="-122"/>
              <a:cs typeface="+mn-cs"/>
            </a:endParaRPr>
          </a:p>
        </p:txBody>
      </p:sp>
      <p:grpSp>
        <p:nvGrpSpPr>
          <p:cNvPr id="20" name="组合 19">
            <a:extLst>
              <a:ext uri="{FF2B5EF4-FFF2-40B4-BE49-F238E27FC236}">
                <a16:creationId xmlns:a16="http://schemas.microsoft.com/office/drawing/2014/main" id="{810B1EA8-FBAB-4DF7-B293-23A01F036D66}"/>
              </a:ext>
            </a:extLst>
          </p:cNvPr>
          <p:cNvGrpSpPr/>
          <p:nvPr/>
        </p:nvGrpSpPr>
        <p:grpSpPr>
          <a:xfrm>
            <a:off x="9865015" y="148773"/>
            <a:ext cx="2085596" cy="333740"/>
            <a:chOff x="9214564" y="259947"/>
            <a:chExt cx="2780795" cy="444987"/>
          </a:xfrm>
        </p:grpSpPr>
        <p:sp>
          <p:nvSpPr>
            <p:cNvPr id="21" name="文本框 39">
              <a:extLst>
                <a:ext uri="{FF2B5EF4-FFF2-40B4-BE49-F238E27FC236}">
                  <a16:creationId xmlns:a16="http://schemas.microsoft.com/office/drawing/2014/main" id="{AD0F4531-DB02-47ED-A9C7-A2D04BB8FA28}"/>
                </a:ext>
              </a:extLst>
            </p:cNvPr>
            <p:cNvSpPr txBox="1"/>
            <p:nvPr/>
          </p:nvSpPr>
          <p:spPr>
            <a:xfrm>
              <a:off x="9214564" y="259947"/>
              <a:ext cx="2780795" cy="444987"/>
            </a:xfrm>
            <a:prstGeom prst="rect">
              <a:avLst/>
            </a:prstGeom>
            <a:noFill/>
          </p:spPr>
          <p:txBody>
            <a:bodyPr wrap="square" lIns="79052" tIns="39526" rIns="79052" bIns="39526">
              <a:spAutoFit/>
            </a:bodyPr>
            <a:lstStyle/>
            <a:p>
              <a:pPr marL="0" marR="0" lvl="0" indent="0" algn="r" defTabSz="790575" rtl="0" eaLnBrk="1" fontAlgn="auto" latinLnBrk="0" hangingPunct="1">
                <a:lnSpc>
                  <a:spcPct val="100000"/>
                </a:lnSpc>
                <a:spcBef>
                  <a:spcPts val="0"/>
                </a:spcBef>
                <a:spcAft>
                  <a:spcPts val="0"/>
                </a:spcAft>
                <a:buClrTx/>
                <a:buSzTx/>
                <a:buFontTx/>
                <a:buNone/>
                <a:tabLst/>
                <a:defRPr/>
              </a:pPr>
              <a:r>
                <a:rPr kumimoji="0" lang="zh-CN" altLang="en-US" sz="1050" b="1" i="0" u="none" strike="noStrike" kern="1200" cap="none" spc="7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马克思主义学院</a:t>
              </a:r>
              <a:endParaRPr kumimoji="0" lang="en-US" altLang="zh-CN" sz="1050" b="1" i="0" u="none" strike="noStrike" kern="1200" cap="none" spc="7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r" defTabSz="790575" rtl="0" eaLnBrk="1" fontAlgn="auto" latinLnBrk="0" hangingPunct="1">
                <a:lnSpc>
                  <a:spcPct val="100000"/>
                </a:lnSpc>
                <a:spcBef>
                  <a:spcPts val="0"/>
                </a:spcBef>
                <a:spcAft>
                  <a:spcPts val="0"/>
                </a:spcAft>
                <a:buClrTx/>
                <a:buSzTx/>
                <a:buFontTx/>
                <a:buNone/>
                <a:tabLst/>
                <a:defRPr/>
              </a:pPr>
              <a:r>
                <a:rPr kumimoji="0" lang="en-US" altLang="zh-CN" sz="600" b="0" i="0" u="none" strike="noStrike" kern="1200" cap="none" spc="7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SCHOOL OF MARXISM</a:t>
              </a:r>
              <a:endParaRPr kumimoji="0" lang="zh-CN" altLang="en-US" sz="450" b="0" i="0" u="none" strike="noStrike" kern="1200" cap="none" spc="7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2" name="直接连接符 21">
              <a:extLst>
                <a:ext uri="{FF2B5EF4-FFF2-40B4-BE49-F238E27FC236}">
                  <a16:creationId xmlns:a16="http://schemas.microsoft.com/office/drawing/2014/main" id="{9D877EF9-A06F-4FB5-A85B-D7CA6530F93E}"/>
                </a:ext>
              </a:extLst>
            </p:cNvPr>
            <p:cNvCxnSpPr/>
            <p:nvPr/>
          </p:nvCxnSpPr>
          <p:spPr bwMode="auto">
            <a:xfrm flipH="1">
              <a:off x="10387614" y="263612"/>
              <a:ext cx="1" cy="378794"/>
            </a:xfrm>
            <a:prstGeom prst="line">
              <a:avLst/>
            </a:prstGeom>
            <a:solidFill>
              <a:schemeClr val="accent1"/>
            </a:solidFill>
            <a:ln w="38100" cap="flat" cmpd="sng" algn="ctr">
              <a:solidFill>
                <a:schemeClr val="bg1"/>
              </a:solidFill>
              <a:prstDash val="solid"/>
              <a:round/>
              <a:headEnd type="none" w="med" len="med"/>
              <a:tailEnd type="none" w="med" len="med"/>
            </a:ln>
          </p:spPr>
        </p:cxnSp>
      </p:grpSp>
      <p:pic>
        <p:nvPicPr>
          <p:cNvPr id="24" name="图片 23">
            <a:extLst>
              <a:ext uri="{FF2B5EF4-FFF2-40B4-BE49-F238E27FC236}">
                <a16:creationId xmlns:a16="http://schemas.microsoft.com/office/drawing/2014/main" id="{74789299-248E-474D-82E2-552D83681709}"/>
              </a:ext>
            </a:extLst>
          </p:cNvPr>
          <p:cNvPicPr>
            <a:picLocks noChangeAspect="1"/>
          </p:cNvPicPr>
          <p:nvPr/>
        </p:nvPicPr>
        <p:blipFill>
          <a:blip r:embed="rId3" cstate="print"/>
          <a:stretch>
            <a:fillRect/>
          </a:stretch>
        </p:blipFill>
        <p:spPr>
          <a:xfrm>
            <a:off x="9093813" y="56529"/>
            <a:ext cx="1650991" cy="462116"/>
          </a:xfrm>
          <a:prstGeom prst="rect">
            <a:avLst/>
          </a:prstGeom>
        </p:spPr>
      </p:pic>
      <p:sp>
        <p:nvSpPr>
          <p:cNvPr id="9" name="Rectangle 2">
            <a:extLst>
              <a:ext uri="{FF2B5EF4-FFF2-40B4-BE49-F238E27FC236}">
                <a16:creationId xmlns:a16="http://schemas.microsoft.com/office/drawing/2014/main" id="{86F0E5C7-C294-4F3C-9933-BFDF7E78918E}"/>
              </a:ext>
            </a:extLst>
          </p:cNvPr>
          <p:cNvSpPr txBox="1">
            <a:spLocks noChangeArrowheads="1"/>
          </p:cNvSpPr>
          <p:nvPr/>
        </p:nvSpPr>
        <p:spPr bwMode="gray">
          <a:xfrm>
            <a:off x="772256" y="1047774"/>
            <a:ext cx="10455068" cy="441960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ct val="15000"/>
              </a:spcBef>
              <a:buNone/>
            </a:pPr>
            <a:r>
              <a:rPr lang="en-US" altLang="zh-CN" sz="2400" dirty="0">
                <a:solidFill>
                  <a:prstClr val="black"/>
                </a:solidFill>
                <a:latin typeface="微软雅黑" panose="020B0503020204020204" pitchFamily="34" charset="-122"/>
                <a:ea typeface="微软雅黑" panose="020B0503020204020204" pitchFamily="34" charset="-122"/>
              </a:rPr>
              <a:t>1.</a:t>
            </a:r>
            <a:r>
              <a:rPr lang="zh-CN" altLang="en-US" sz="2400" dirty="0">
                <a:solidFill>
                  <a:prstClr val="black"/>
                </a:solidFill>
                <a:latin typeface="微软雅黑" panose="020B0503020204020204" pitchFamily="34" charset="-122"/>
                <a:ea typeface="微软雅黑" panose="020B0503020204020204" pitchFamily="34" charset="-122"/>
              </a:rPr>
              <a:t> </a:t>
            </a:r>
            <a:r>
              <a:rPr lang="en-US" altLang="zh-CN" sz="2400" dirty="0">
                <a:solidFill>
                  <a:prstClr val="black"/>
                </a:solidFill>
                <a:highlight>
                  <a:srgbClr val="FFFF00"/>
                </a:highlight>
                <a:latin typeface="微软雅黑" panose="020B0503020204020204" pitchFamily="34" charset="-122"/>
                <a:ea typeface="微软雅黑" panose="020B0503020204020204" pitchFamily="34" charset="-122"/>
              </a:rPr>
              <a:t>6</a:t>
            </a:r>
            <a:r>
              <a:rPr lang="zh-CN" altLang="en-US" sz="2400" dirty="0">
                <a:solidFill>
                  <a:prstClr val="black"/>
                </a:solidFill>
                <a:highlight>
                  <a:srgbClr val="FFFF00"/>
                </a:highlight>
                <a:latin typeface="微软雅黑" panose="020B0503020204020204" pitchFamily="34" charset="-122"/>
                <a:ea typeface="微软雅黑" panose="020B0503020204020204" pitchFamily="34" charset="-122"/>
              </a:rPr>
              <a:t>月</a:t>
            </a:r>
            <a:r>
              <a:rPr lang="en-US" altLang="zh-CN" sz="2400" dirty="0">
                <a:solidFill>
                  <a:prstClr val="black"/>
                </a:solidFill>
                <a:highlight>
                  <a:srgbClr val="FFFF00"/>
                </a:highlight>
                <a:latin typeface="微软雅黑" panose="020B0503020204020204" pitchFamily="34" charset="-122"/>
                <a:ea typeface="微软雅黑" panose="020B0503020204020204" pitchFamily="34" charset="-122"/>
              </a:rPr>
              <a:t>13</a:t>
            </a:r>
            <a:r>
              <a:rPr lang="zh-CN" altLang="en-US" sz="2400" dirty="0">
                <a:solidFill>
                  <a:prstClr val="black"/>
                </a:solidFill>
                <a:highlight>
                  <a:srgbClr val="FFFF00"/>
                </a:highlight>
                <a:latin typeface="微软雅黑" panose="020B0503020204020204" pitchFamily="34" charset="-122"/>
                <a:ea typeface="微软雅黑" panose="020B0503020204020204" pitchFamily="34" charset="-122"/>
              </a:rPr>
              <a:t>日上午</a:t>
            </a:r>
            <a:r>
              <a:rPr lang="en-US" altLang="zh-CN" sz="2400" dirty="0">
                <a:solidFill>
                  <a:prstClr val="black"/>
                </a:solidFill>
                <a:highlight>
                  <a:srgbClr val="FFFF00"/>
                </a:highlight>
                <a:latin typeface="微软雅黑" panose="020B0503020204020204" pitchFamily="34" charset="-122"/>
                <a:ea typeface="微软雅黑" panose="020B0503020204020204" pitchFamily="34" charset="-122"/>
              </a:rPr>
              <a:t>9:00-10:00</a:t>
            </a:r>
            <a:r>
              <a:rPr lang="zh-CN" altLang="en-US" sz="2400" dirty="0">
                <a:solidFill>
                  <a:prstClr val="black"/>
                </a:solidFill>
                <a:latin typeface="微软雅黑" panose="020B0503020204020204" pitchFamily="34" charset="-122"/>
                <a:ea typeface="微软雅黑" panose="020B0503020204020204" pitchFamily="34" charset="-122"/>
              </a:rPr>
              <a:t>在乐学平台所建课堂发布课程考查试题。 </a:t>
            </a:r>
          </a:p>
          <a:p>
            <a:pPr marL="0" indent="0">
              <a:lnSpc>
                <a:spcPct val="150000"/>
              </a:lnSpc>
              <a:spcBef>
                <a:spcPct val="15000"/>
              </a:spcBef>
              <a:buNone/>
            </a:pPr>
            <a:r>
              <a:rPr lang="en-US" altLang="zh-CN" sz="2400" dirty="0">
                <a:solidFill>
                  <a:prstClr val="black"/>
                </a:solidFill>
                <a:latin typeface="微软雅黑" panose="020B0503020204020204" pitchFamily="34" charset="-122"/>
                <a:ea typeface="微软雅黑" panose="020B0503020204020204" pitchFamily="34" charset="-122"/>
              </a:rPr>
              <a:t>2.</a:t>
            </a:r>
            <a:r>
              <a:rPr lang="zh-CN" altLang="en-US" sz="2400" dirty="0">
                <a:solidFill>
                  <a:prstClr val="black"/>
                </a:solidFill>
                <a:latin typeface="微软雅黑" panose="020B0503020204020204" pitchFamily="34" charset="-122"/>
                <a:ea typeface="微软雅黑" panose="020B0503020204020204" pitchFamily="34" charset="-122"/>
              </a:rPr>
              <a:t>提交截止时间及方式：</a:t>
            </a:r>
            <a:r>
              <a:rPr lang="en-US" altLang="zh-CN" sz="2400" dirty="0">
                <a:solidFill>
                  <a:prstClr val="black"/>
                </a:solidFill>
                <a:highlight>
                  <a:srgbClr val="FFFF00"/>
                </a:highlight>
                <a:latin typeface="微软雅黑" panose="020B0503020204020204" pitchFamily="34" charset="-122"/>
                <a:ea typeface="微软雅黑" panose="020B0503020204020204" pitchFamily="34" charset="-122"/>
              </a:rPr>
              <a:t>6</a:t>
            </a:r>
            <a:r>
              <a:rPr lang="zh-CN" altLang="en-US" sz="2400" dirty="0">
                <a:solidFill>
                  <a:prstClr val="black"/>
                </a:solidFill>
                <a:highlight>
                  <a:srgbClr val="FFFF00"/>
                </a:highlight>
                <a:latin typeface="微软雅黑" panose="020B0503020204020204" pitchFamily="34" charset="-122"/>
                <a:ea typeface="微软雅黑" panose="020B0503020204020204" pitchFamily="34" charset="-122"/>
              </a:rPr>
              <a:t>月</a:t>
            </a:r>
            <a:r>
              <a:rPr lang="en-US" altLang="zh-CN" sz="2400" dirty="0">
                <a:solidFill>
                  <a:prstClr val="black"/>
                </a:solidFill>
                <a:highlight>
                  <a:srgbClr val="FFFF00"/>
                </a:highlight>
                <a:latin typeface="微软雅黑" panose="020B0503020204020204" pitchFamily="34" charset="-122"/>
                <a:ea typeface="微软雅黑" panose="020B0503020204020204" pitchFamily="34" charset="-122"/>
              </a:rPr>
              <a:t>20</a:t>
            </a:r>
            <a:r>
              <a:rPr lang="zh-CN" altLang="en-US" sz="2400" dirty="0">
                <a:solidFill>
                  <a:prstClr val="black"/>
                </a:solidFill>
                <a:highlight>
                  <a:srgbClr val="FFFF00"/>
                </a:highlight>
                <a:latin typeface="微软雅黑" panose="020B0503020204020204" pitchFamily="34" charset="-122"/>
                <a:ea typeface="微软雅黑" panose="020B0503020204020204" pitchFamily="34" charset="-122"/>
              </a:rPr>
              <a:t>日</a:t>
            </a:r>
            <a:r>
              <a:rPr lang="en-US" altLang="zh-CN" sz="2400" dirty="0">
                <a:solidFill>
                  <a:prstClr val="black"/>
                </a:solidFill>
                <a:highlight>
                  <a:srgbClr val="FFFF00"/>
                </a:highlight>
                <a:latin typeface="微软雅黑" panose="020B0503020204020204" pitchFamily="34" charset="-122"/>
                <a:ea typeface="微软雅黑" panose="020B0503020204020204" pitchFamily="34" charset="-122"/>
              </a:rPr>
              <a:t>23:59</a:t>
            </a:r>
            <a:r>
              <a:rPr lang="zh-CN" altLang="en-US" sz="2400" dirty="0">
                <a:solidFill>
                  <a:prstClr val="black"/>
                </a:solidFill>
                <a:latin typeface="微软雅黑" panose="020B0503020204020204" pitchFamily="34" charset="-122"/>
                <a:ea typeface="微软雅黑" panose="020B0503020204020204" pitchFamily="34" charset="-122"/>
              </a:rPr>
              <a:t>前在乐学平台本课程指定位置处提交。</a:t>
            </a:r>
          </a:p>
          <a:p>
            <a:pPr marL="0" indent="0">
              <a:lnSpc>
                <a:spcPct val="150000"/>
              </a:lnSpc>
              <a:spcBef>
                <a:spcPct val="15000"/>
              </a:spcBef>
              <a:buNone/>
            </a:pPr>
            <a:r>
              <a:rPr lang="en-US" altLang="zh-CN" sz="2400" dirty="0">
                <a:solidFill>
                  <a:prstClr val="black"/>
                </a:solidFill>
                <a:latin typeface="微软雅黑" panose="020B0503020204020204" pitchFamily="34" charset="-122"/>
                <a:ea typeface="微软雅黑" panose="020B0503020204020204" pitchFamily="34" charset="-122"/>
              </a:rPr>
              <a:t>3.</a:t>
            </a:r>
            <a:r>
              <a:rPr lang="zh-CN" altLang="en-US" sz="2400" dirty="0">
                <a:solidFill>
                  <a:prstClr val="black"/>
                </a:solidFill>
                <a:latin typeface="微软雅黑" panose="020B0503020204020204" pitchFamily="34" charset="-122"/>
                <a:ea typeface="微软雅黑" panose="020B0503020204020204" pitchFamily="34" charset="-122"/>
              </a:rPr>
              <a:t>两道统一命题，一道任课教师自主命题，共</a:t>
            </a:r>
            <a:r>
              <a:rPr lang="en-US" altLang="zh-CN" sz="2400" dirty="0">
                <a:solidFill>
                  <a:prstClr val="black"/>
                </a:solidFill>
                <a:latin typeface="微软雅黑" panose="020B0503020204020204" pitchFamily="34" charset="-122"/>
                <a:ea typeface="微软雅黑" panose="020B0503020204020204" pitchFamily="34" charset="-122"/>
              </a:rPr>
              <a:t>3</a:t>
            </a:r>
            <a:r>
              <a:rPr lang="zh-CN" altLang="en-US" sz="2400" dirty="0">
                <a:solidFill>
                  <a:prstClr val="black"/>
                </a:solidFill>
                <a:latin typeface="微软雅黑" panose="020B0503020204020204" pitchFamily="34" charset="-122"/>
                <a:ea typeface="微软雅黑" panose="020B0503020204020204" pitchFamily="34" charset="-122"/>
              </a:rPr>
              <a:t>题，每题</a:t>
            </a:r>
            <a:r>
              <a:rPr lang="en-US" altLang="zh-CN" sz="2400" dirty="0">
                <a:solidFill>
                  <a:prstClr val="black"/>
                </a:solidFill>
                <a:latin typeface="微软雅黑" panose="020B0503020204020204" pitchFamily="34" charset="-122"/>
                <a:ea typeface="微软雅黑" panose="020B0503020204020204" pitchFamily="34" charset="-122"/>
              </a:rPr>
              <a:t>20</a:t>
            </a:r>
            <a:r>
              <a:rPr lang="zh-CN" altLang="en-US" sz="2400" dirty="0">
                <a:solidFill>
                  <a:prstClr val="black"/>
                </a:solidFill>
                <a:latin typeface="微软雅黑" panose="020B0503020204020204" pitchFamily="34" charset="-122"/>
                <a:ea typeface="微软雅黑" panose="020B0503020204020204" pitchFamily="34" charset="-122"/>
              </a:rPr>
              <a:t>分，总计</a:t>
            </a:r>
            <a:r>
              <a:rPr lang="en-US" altLang="zh-CN" sz="2400" dirty="0">
                <a:solidFill>
                  <a:prstClr val="black"/>
                </a:solidFill>
                <a:latin typeface="微软雅黑" panose="020B0503020204020204" pitchFamily="34" charset="-122"/>
                <a:ea typeface="微软雅黑" panose="020B0503020204020204" pitchFamily="34" charset="-122"/>
              </a:rPr>
              <a:t>60</a:t>
            </a:r>
            <a:r>
              <a:rPr lang="zh-CN" altLang="en-US" sz="2400" dirty="0">
                <a:solidFill>
                  <a:prstClr val="black"/>
                </a:solidFill>
                <a:latin typeface="微软雅黑" panose="020B0503020204020204" pitchFamily="34" charset="-122"/>
                <a:ea typeface="微软雅黑" panose="020B0503020204020204" pitchFamily="34" charset="-122"/>
              </a:rPr>
              <a:t>分。</a:t>
            </a:r>
          </a:p>
          <a:p>
            <a:pPr marL="0" indent="0">
              <a:lnSpc>
                <a:spcPct val="150000"/>
              </a:lnSpc>
              <a:spcBef>
                <a:spcPct val="15000"/>
              </a:spcBef>
              <a:buNone/>
            </a:pPr>
            <a:r>
              <a:rPr lang="en-US" altLang="zh-CN" sz="2400" dirty="0">
                <a:solidFill>
                  <a:prstClr val="black"/>
                </a:solidFill>
                <a:latin typeface="微软雅黑" panose="020B0503020204020204" pitchFamily="34" charset="-122"/>
                <a:ea typeface="微软雅黑" panose="020B0503020204020204" pitchFamily="34" charset="-122"/>
              </a:rPr>
              <a:t>4.</a:t>
            </a:r>
            <a:r>
              <a:rPr lang="zh-CN" altLang="en-US" sz="2400" dirty="0">
                <a:solidFill>
                  <a:prstClr val="black"/>
                </a:solidFill>
                <a:latin typeface="微软雅黑" panose="020B0503020204020204" pitchFamily="34" charset="-122"/>
                <a:ea typeface="微软雅黑" panose="020B0503020204020204" pitchFamily="34" charset="-122"/>
              </a:rPr>
              <a:t>请同学务必</a:t>
            </a:r>
            <a:r>
              <a:rPr lang="zh-CN" altLang="en-US" sz="2400" dirty="0">
                <a:solidFill>
                  <a:prstClr val="black"/>
                </a:solidFill>
                <a:highlight>
                  <a:srgbClr val="FFFF00"/>
                </a:highlight>
                <a:latin typeface="微软雅黑" panose="020B0503020204020204" pitchFamily="34" charset="-122"/>
                <a:ea typeface="微软雅黑" panose="020B0503020204020204" pitchFamily="34" charset="-122"/>
              </a:rPr>
              <a:t>确认自己乐学平台有该授课教师的课堂</a:t>
            </a:r>
            <a:r>
              <a:rPr lang="zh-CN" altLang="en-US" sz="2400" dirty="0">
                <a:solidFill>
                  <a:prstClr val="black"/>
                </a:solidFill>
                <a:latin typeface="微软雅黑" panose="020B0503020204020204" pitchFamily="34" charset="-122"/>
                <a:ea typeface="微软雅黑" panose="020B0503020204020204" pitchFamily="34" charset="-122"/>
              </a:rPr>
              <a:t>。若没有，请及时联系助教或主管老师进行添加。</a:t>
            </a:r>
          </a:p>
          <a:p>
            <a:pPr marL="0" indent="0">
              <a:lnSpc>
                <a:spcPct val="150000"/>
              </a:lnSpc>
              <a:spcBef>
                <a:spcPct val="15000"/>
              </a:spcBef>
              <a:buNone/>
            </a:pPr>
            <a:r>
              <a:rPr lang="en-US" altLang="zh-CN" sz="2400" dirty="0">
                <a:solidFill>
                  <a:prstClr val="black"/>
                </a:solidFill>
                <a:latin typeface="微软雅黑" panose="020B0503020204020204" pitchFamily="34" charset="-122"/>
                <a:ea typeface="微软雅黑" panose="020B0503020204020204" pitchFamily="34" charset="-122"/>
              </a:rPr>
              <a:t>5.</a:t>
            </a:r>
            <a:r>
              <a:rPr lang="zh-CN" altLang="en-US" sz="2400" dirty="0">
                <a:solidFill>
                  <a:prstClr val="black"/>
                </a:solidFill>
                <a:latin typeface="微软雅黑" panose="020B0503020204020204" pitchFamily="34" charset="-122"/>
                <a:ea typeface="微软雅黑" panose="020B0503020204020204" pitchFamily="34" charset="-122"/>
              </a:rPr>
              <a:t>考查过程出现意外情况的处理方案：若因不可抗力因素指定时间内无法完成考查环节，学生应在考查截止时间前，与课堂主管教师联系并获得老师反馈意见，同时联系所在学院</a:t>
            </a:r>
            <a:r>
              <a:rPr lang="en-US" altLang="zh-CN" sz="2400" dirty="0">
                <a:solidFill>
                  <a:prstClr val="black"/>
                </a:solidFill>
                <a:latin typeface="微软雅黑" panose="020B0503020204020204" pitchFamily="34" charset="-122"/>
                <a:ea typeface="微软雅黑" panose="020B0503020204020204" pitchFamily="34" charset="-122"/>
              </a:rPr>
              <a:t>/</a:t>
            </a:r>
            <a:r>
              <a:rPr lang="zh-CN" altLang="en-US" sz="2400" dirty="0">
                <a:solidFill>
                  <a:prstClr val="black"/>
                </a:solidFill>
                <a:latin typeface="微软雅黑" panose="020B0503020204020204" pitchFamily="34" charset="-122"/>
                <a:ea typeface="微软雅黑" panose="020B0503020204020204" pitchFamily="34" charset="-122"/>
              </a:rPr>
              <a:t>书院教学干事，申请缓考。</a:t>
            </a:r>
            <a:endParaRPr lang="en-US" altLang="zh-CN" sz="24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5237207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slide(fromLeft)">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slide(fromLeft)">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slide(fromLeft)">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8"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slide(fromLeft)">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8"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slide(fromLeft)">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88C62FF-D0FC-4ECD-9684-B682CE32825E}"/>
              </a:ext>
            </a:extLst>
          </p:cNvPr>
          <p:cNvPicPr>
            <a:picLocks noChangeAspect="1"/>
          </p:cNvPicPr>
          <p:nvPr/>
        </p:nvPicPr>
        <p:blipFill>
          <a:blip r:embed="rId2" cstate="print"/>
          <a:stretch>
            <a:fillRect/>
          </a:stretch>
        </p:blipFill>
        <p:spPr>
          <a:xfrm>
            <a:off x="0" y="81566"/>
            <a:ext cx="12192000" cy="3244934"/>
          </a:xfrm>
          <a:prstGeom prst="rect">
            <a:avLst/>
          </a:prstGeom>
        </p:spPr>
      </p:pic>
      <p:pic>
        <p:nvPicPr>
          <p:cNvPr id="5" name="图片 66">
            <a:extLst>
              <a:ext uri="{FF2B5EF4-FFF2-40B4-BE49-F238E27FC236}">
                <a16:creationId xmlns:a16="http://schemas.microsoft.com/office/drawing/2014/main" id="{F6926FA4-0766-46CB-9914-8A339A770821}"/>
              </a:ext>
            </a:extLst>
          </p:cNvPr>
          <p:cNvPicPr>
            <a:picLocks noChangeAspect="1"/>
          </p:cNvPicPr>
          <p:nvPr/>
        </p:nvPicPr>
        <p:blipFill>
          <a:blip r:embed="rId3" cstate="print"/>
          <a:stretch>
            <a:fillRect/>
          </a:stretch>
        </p:blipFill>
        <p:spPr bwMode="auto">
          <a:xfrm>
            <a:off x="9790632" y="109143"/>
            <a:ext cx="2286546" cy="297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CB0DD26B-DF34-4AFD-8556-1010A011C0FD}"/>
              </a:ext>
            </a:extLst>
          </p:cNvPr>
          <p:cNvPicPr>
            <a:picLocks noChangeAspect="1"/>
          </p:cNvPicPr>
          <p:nvPr/>
        </p:nvPicPr>
        <p:blipFill>
          <a:blip r:embed="rId4" cstate="print"/>
          <a:stretch>
            <a:fillRect/>
          </a:stretch>
        </p:blipFill>
        <p:spPr>
          <a:xfrm>
            <a:off x="224285" y="-494144"/>
            <a:ext cx="3165893" cy="4124368"/>
          </a:xfrm>
          <a:prstGeom prst="rect">
            <a:avLst/>
          </a:prstGeom>
        </p:spPr>
      </p:pic>
      <p:sp>
        <p:nvSpPr>
          <p:cNvPr id="9" name="矩形 8">
            <a:extLst>
              <a:ext uri="{FF2B5EF4-FFF2-40B4-BE49-F238E27FC236}">
                <a16:creationId xmlns:a16="http://schemas.microsoft.com/office/drawing/2014/main" id="{4951A766-609A-4EF1-BCAC-97EFE5D5C61D}"/>
              </a:ext>
            </a:extLst>
          </p:cNvPr>
          <p:cNvSpPr/>
          <p:nvPr/>
        </p:nvSpPr>
        <p:spPr>
          <a:xfrm>
            <a:off x="0" y="3429000"/>
            <a:ext cx="12192000" cy="3540125"/>
          </a:xfrm>
          <a:prstGeom prst="rect">
            <a:avLst/>
          </a:prstGeom>
          <a:gradFill flip="none" rotWithShape="1">
            <a:gsLst>
              <a:gs pos="0">
                <a:srgbClr val="C00000"/>
              </a:gs>
              <a:gs pos="55000">
                <a:srgbClr val="BE1818"/>
              </a:gs>
              <a:gs pos="100000">
                <a:srgbClr val="FFFFFF">
                  <a:alpha val="48000"/>
                </a:srgb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8521605D-1DD2-49E8-8BE7-6F108B7B2622}"/>
              </a:ext>
            </a:extLst>
          </p:cNvPr>
          <p:cNvSpPr/>
          <p:nvPr/>
        </p:nvSpPr>
        <p:spPr>
          <a:xfrm>
            <a:off x="4080063" y="4411049"/>
            <a:ext cx="4031873" cy="101566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6000" b="1" dirty="0">
                <a:solidFill>
                  <a:prstClr val="white"/>
                </a:solidFill>
                <a:latin typeface="微软雅黑" panose="020B0503020204020204" pitchFamily="34" charset="-122"/>
                <a:ea typeface="微软雅黑" panose="020B0503020204020204" pitchFamily="34" charset="-122"/>
              </a:rPr>
              <a:t>谢谢大家</a:t>
            </a:r>
            <a:r>
              <a:rPr kumimoji="0" lang="zh-CN" altLang="en-US" sz="6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69234852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2192000" cy="598990"/>
          </a:xfrm>
          <a:prstGeom prst="rect">
            <a:avLst/>
          </a:prstGeom>
          <a:solidFill>
            <a:srgbClr val="C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 name="文本框 9"/>
          <p:cNvSpPr txBox="1"/>
          <p:nvPr/>
        </p:nvSpPr>
        <p:spPr>
          <a:xfrm>
            <a:off x="772256" y="-7012"/>
            <a:ext cx="7229475" cy="525657"/>
          </a:xfrm>
          <a:prstGeom prst="rect">
            <a:avLst/>
          </a:prstGeom>
          <a:noFill/>
          <a:ln w="9525">
            <a:noFill/>
          </a:ln>
        </p:spPr>
        <p:txBody>
          <a:bodyPr wrap="square">
            <a:spAutoFit/>
          </a:bodyPr>
          <a:lstStyle/>
          <a:p>
            <a:pPr lvl="0" defTabSz="685800">
              <a:lnSpc>
                <a:spcPct val="130000"/>
              </a:lnSpc>
              <a:defRPr/>
            </a:pPr>
            <a:r>
              <a:rPr lang="zh-CN" altLang="en-US" sz="2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一、期末考查事宜说明</a:t>
            </a:r>
            <a:endParaRPr kumimoji="0" lang="zh-CN" altLang="en-US" sz="21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任意多边形 4">
            <a:extLst>
              <a:ext uri="{FF2B5EF4-FFF2-40B4-BE49-F238E27FC236}">
                <a16:creationId xmlns:a16="http://schemas.microsoft.com/office/drawing/2014/main" id="{6C5A4201-4461-4C22-B084-30D77D3D3F4A}"/>
              </a:ext>
            </a:extLst>
          </p:cNvPr>
          <p:cNvSpPr/>
          <p:nvPr/>
        </p:nvSpPr>
        <p:spPr>
          <a:xfrm rot="5400000">
            <a:off x="404627" y="141857"/>
            <a:ext cx="203254" cy="26282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C00000"/>
              </a:solidFill>
              <a:effectLst/>
              <a:uLnTx/>
              <a:uFillTx/>
              <a:latin typeface="等线"/>
              <a:ea typeface="等线" panose="02010600030101010101" pitchFamily="2" charset="-122"/>
              <a:cs typeface="+mn-cs"/>
            </a:endParaRPr>
          </a:p>
        </p:txBody>
      </p:sp>
      <p:grpSp>
        <p:nvGrpSpPr>
          <p:cNvPr id="20" name="组合 19">
            <a:extLst>
              <a:ext uri="{FF2B5EF4-FFF2-40B4-BE49-F238E27FC236}">
                <a16:creationId xmlns:a16="http://schemas.microsoft.com/office/drawing/2014/main" id="{810B1EA8-FBAB-4DF7-B293-23A01F036D66}"/>
              </a:ext>
            </a:extLst>
          </p:cNvPr>
          <p:cNvGrpSpPr/>
          <p:nvPr/>
        </p:nvGrpSpPr>
        <p:grpSpPr>
          <a:xfrm>
            <a:off x="9865015" y="148773"/>
            <a:ext cx="2085596" cy="333740"/>
            <a:chOff x="9214564" y="259947"/>
            <a:chExt cx="2780795" cy="444987"/>
          </a:xfrm>
        </p:grpSpPr>
        <p:sp>
          <p:nvSpPr>
            <p:cNvPr id="21" name="文本框 39">
              <a:extLst>
                <a:ext uri="{FF2B5EF4-FFF2-40B4-BE49-F238E27FC236}">
                  <a16:creationId xmlns:a16="http://schemas.microsoft.com/office/drawing/2014/main" id="{AD0F4531-DB02-47ED-A9C7-A2D04BB8FA28}"/>
                </a:ext>
              </a:extLst>
            </p:cNvPr>
            <p:cNvSpPr txBox="1"/>
            <p:nvPr/>
          </p:nvSpPr>
          <p:spPr>
            <a:xfrm>
              <a:off x="9214564" y="259947"/>
              <a:ext cx="2780795" cy="444987"/>
            </a:xfrm>
            <a:prstGeom prst="rect">
              <a:avLst/>
            </a:prstGeom>
            <a:noFill/>
          </p:spPr>
          <p:txBody>
            <a:bodyPr wrap="square" lIns="79052" tIns="39526" rIns="79052" bIns="39526">
              <a:spAutoFit/>
            </a:bodyPr>
            <a:lstStyle/>
            <a:p>
              <a:pPr marL="0" marR="0" lvl="0" indent="0" algn="r" defTabSz="790575" rtl="0" eaLnBrk="1" fontAlgn="auto" latinLnBrk="0" hangingPunct="1">
                <a:lnSpc>
                  <a:spcPct val="100000"/>
                </a:lnSpc>
                <a:spcBef>
                  <a:spcPts val="0"/>
                </a:spcBef>
                <a:spcAft>
                  <a:spcPts val="0"/>
                </a:spcAft>
                <a:buClrTx/>
                <a:buSzTx/>
                <a:buFontTx/>
                <a:buNone/>
                <a:tabLst/>
                <a:defRPr/>
              </a:pPr>
              <a:r>
                <a:rPr kumimoji="0" lang="zh-CN" altLang="en-US" sz="1050" b="1" i="0" u="none" strike="noStrike" kern="1200" cap="none" spc="7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马克思主义学院</a:t>
              </a:r>
              <a:endParaRPr kumimoji="0" lang="en-US" altLang="zh-CN" sz="1050" b="1" i="0" u="none" strike="noStrike" kern="1200" cap="none" spc="7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r" defTabSz="790575" rtl="0" eaLnBrk="1" fontAlgn="auto" latinLnBrk="0" hangingPunct="1">
                <a:lnSpc>
                  <a:spcPct val="100000"/>
                </a:lnSpc>
                <a:spcBef>
                  <a:spcPts val="0"/>
                </a:spcBef>
                <a:spcAft>
                  <a:spcPts val="0"/>
                </a:spcAft>
                <a:buClrTx/>
                <a:buSzTx/>
                <a:buFontTx/>
                <a:buNone/>
                <a:tabLst/>
                <a:defRPr/>
              </a:pPr>
              <a:r>
                <a:rPr kumimoji="0" lang="en-US" altLang="zh-CN" sz="600" b="0" i="0" u="none" strike="noStrike" kern="1200" cap="none" spc="7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SCHOOL OF MARXISM</a:t>
              </a:r>
              <a:endParaRPr kumimoji="0" lang="zh-CN" altLang="en-US" sz="450" b="0" i="0" u="none" strike="noStrike" kern="1200" cap="none" spc="75"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2" name="直接连接符 21">
              <a:extLst>
                <a:ext uri="{FF2B5EF4-FFF2-40B4-BE49-F238E27FC236}">
                  <a16:creationId xmlns:a16="http://schemas.microsoft.com/office/drawing/2014/main" id="{9D877EF9-A06F-4FB5-A85B-D7CA6530F93E}"/>
                </a:ext>
              </a:extLst>
            </p:cNvPr>
            <p:cNvCxnSpPr/>
            <p:nvPr/>
          </p:nvCxnSpPr>
          <p:spPr bwMode="auto">
            <a:xfrm flipH="1">
              <a:off x="10387614" y="263612"/>
              <a:ext cx="1" cy="378794"/>
            </a:xfrm>
            <a:prstGeom prst="line">
              <a:avLst/>
            </a:prstGeom>
            <a:solidFill>
              <a:schemeClr val="accent1"/>
            </a:solidFill>
            <a:ln w="38100" cap="flat" cmpd="sng" algn="ctr">
              <a:solidFill>
                <a:schemeClr val="bg1"/>
              </a:solidFill>
              <a:prstDash val="solid"/>
              <a:round/>
              <a:headEnd type="none" w="med" len="med"/>
              <a:tailEnd type="none" w="med" len="med"/>
            </a:ln>
          </p:spPr>
        </p:cxnSp>
      </p:grpSp>
      <p:pic>
        <p:nvPicPr>
          <p:cNvPr id="24" name="图片 23">
            <a:extLst>
              <a:ext uri="{FF2B5EF4-FFF2-40B4-BE49-F238E27FC236}">
                <a16:creationId xmlns:a16="http://schemas.microsoft.com/office/drawing/2014/main" id="{74789299-248E-474D-82E2-552D83681709}"/>
              </a:ext>
            </a:extLst>
          </p:cNvPr>
          <p:cNvPicPr>
            <a:picLocks noChangeAspect="1"/>
          </p:cNvPicPr>
          <p:nvPr/>
        </p:nvPicPr>
        <p:blipFill>
          <a:blip r:embed="rId3" cstate="print"/>
          <a:stretch>
            <a:fillRect/>
          </a:stretch>
        </p:blipFill>
        <p:spPr>
          <a:xfrm>
            <a:off x="9093813" y="56529"/>
            <a:ext cx="1650991" cy="462116"/>
          </a:xfrm>
          <a:prstGeom prst="rect">
            <a:avLst/>
          </a:prstGeom>
        </p:spPr>
      </p:pic>
      <p:sp>
        <p:nvSpPr>
          <p:cNvPr id="9" name="Rectangle 2">
            <a:extLst>
              <a:ext uri="{FF2B5EF4-FFF2-40B4-BE49-F238E27FC236}">
                <a16:creationId xmlns:a16="http://schemas.microsoft.com/office/drawing/2014/main" id="{86F0E5C7-C294-4F3C-9933-BFDF7E78918E}"/>
              </a:ext>
            </a:extLst>
          </p:cNvPr>
          <p:cNvSpPr txBox="1">
            <a:spLocks noChangeArrowheads="1"/>
          </p:cNvSpPr>
          <p:nvPr/>
        </p:nvSpPr>
        <p:spPr bwMode="gray">
          <a:xfrm>
            <a:off x="772256" y="1047774"/>
            <a:ext cx="10455068" cy="441960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ct val="15000"/>
              </a:spcBef>
              <a:buNone/>
            </a:pPr>
            <a:r>
              <a:rPr lang="en-US" altLang="zh-CN" sz="2400" b="1" dirty="0">
                <a:solidFill>
                  <a:prstClr val="black"/>
                </a:solidFill>
                <a:latin typeface="微软雅黑" panose="020B0503020204020204" pitchFamily="34" charset="-122"/>
                <a:ea typeface="微软雅黑" panose="020B0503020204020204" pitchFamily="34" charset="-122"/>
              </a:rPr>
              <a:t>6.</a:t>
            </a:r>
            <a:r>
              <a:rPr lang="zh-CN" altLang="en-US" sz="2400" b="1" dirty="0">
                <a:solidFill>
                  <a:prstClr val="black"/>
                </a:solidFill>
                <a:latin typeface="微软雅黑" panose="020B0503020204020204" pitchFamily="34" charset="-122"/>
                <a:ea typeface="微软雅黑" panose="020B0503020204020204" pitchFamily="34" charset="-122"/>
              </a:rPr>
              <a:t>答题要求（学生须知）：</a:t>
            </a:r>
          </a:p>
          <a:p>
            <a:pPr marL="0" indent="0">
              <a:lnSpc>
                <a:spcPct val="150000"/>
              </a:lnSpc>
              <a:spcBef>
                <a:spcPct val="15000"/>
              </a:spcBef>
              <a:buNone/>
            </a:pPr>
            <a:r>
              <a:rPr lang="zh-CN" altLang="en-US" sz="2400" dirty="0">
                <a:solidFill>
                  <a:prstClr val="black"/>
                </a:solidFill>
                <a:latin typeface="微软雅黑" panose="020B0503020204020204" pitchFamily="34" charset="-122"/>
                <a:ea typeface="微软雅黑" panose="020B0503020204020204" pitchFamily="34" charset="-122"/>
              </a:rPr>
              <a:t>（</a:t>
            </a:r>
            <a:r>
              <a:rPr lang="en-US" altLang="zh-CN" sz="2400" dirty="0">
                <a:solidFill>
                  <a:prstClr val="black"/>
                </a:solidFill>
                <a:latin typeface="微软雅黑" panose="020B0503020204020204" pitchFamily="34" charset="-122"/>
                <a:ea typeface="微软雅黑" panose="020B0503020204020204" pitchFamily="34" charset="-122"/>
              </a:rPr>
              <a:t>1</a:t>
            </a:r>
            <a:r>
              <a:rPr lang="zh-CN" altLang="en-US" sz="2400" dirty="0">
                <a:solidFill>
                  <a:prstClr val="black"/>
                </a:solidFill>
                <a:latin typeface="微软雅黑" panose="020B0503020204020204" pitchFamily="34" charset="-122"/>
                <a:ea typeface="微软雅黑" panose="020B0503020204020204" pitchFamily="34" charset="-122"/>
              </a:rPr>
              <a:t>）请在答题纸作答，每题作答不少于</a:t>
            </a:r>
            <a:r>
              <a:rPr lang="en-US" altLang="zh-CN" sz="2400" dirty="0">
                <a:solidFill>
                  <a:prstClr val="black"/>
                </a:solidFill>
                <a:latin typeface="微软雅黑" panose="020B0503020204020204" pitchFamily="34" charset="-122"/>
                <a:ea typeface="微软雅黑" panose="020B0503020204020204" pitchFamily="34" charset="-122"/>
              </a:rPr>
              <a:t>500</a:t>
            </a:r>
            <a:r>
              <a:rPr lang="zh-CN" altLang="en-US" sz="2400" dirty="0">
                <a:solidFill>
                  <a:prstClr val="black"/>
                </a:solidFill>
                <a:latin typeface="微软雅黑" panose="020B0503020204020204" pitchFamily="34" charset="-122"/>
                <a:ea typeface="微软雅黑" panose="020B0503020204020204" pitchFamily="34" charset="-122"/>
              </a:rPr>
              <a:t>字</a:t>
            </a:r>
          </a:p>
          <a:p>
            <a:pPr marL="0" indent="0">
              <a:lnSpc>
                <a:spcPct val="150000"/>
              </a:lnSpc>
              <a:spcBef>
                <a:spcPct val="15000"/>
              </a:spcBef>
              <a:buNone/>
            </a:pPr>
            <a:r>
              <a:rPr lang="zh-CN" altLang="en-US" sz="2400" dirty="0">
                <a:solidFill>
                  <a:prstClr val="black"/>
                </a:solidFill>
                <a:latin typeface="微软雅黑" panose="020B0503020204020204" pitchFamily="34" charset="-122"/>
                <a:ea typeface="微软雅黑" panose="020B0503020204020204" pitchFamily="34" charset="-122"/>
              </a:rPr>
              <a:t>（</a:t>
            </a:r>
            <a:r>
              <a:rPr lang="en-US" altLang="zh-CN" sz="2400" dirty="0">
                <a:solidFill>
                  <a:prstClr val="black"/>
                </a:solidFill>
                <a:latin typeface="微软雅黑" panose="020B0503020204020204" pitchFamily="34" charset="-122"/>
                <a:ea typeface="微软雅黑" panose="020B0503020204020204" pitchFamily="34" charset="-122"/>
              </a:rPr>
              <a:t>2</a:t>
            </a:r>
            <a:r>
              <a:rPr lang="zh-CN" altLang="en-US" sz="2400" dirty="0">
                <a:solidFill>
                  <a:prstClr val="black"/>
                </a:solidFill>
                <a:latin typeface="微软雅黑" panose="020B0503020204020204" pitchFamily="34" charset="-122"/>
                <a:ea typeface="微软雅黑" panose="020B0503020204020204" pitchFamily="34" charset="-122"/>
              </a:rPr>
              <a:t>）答题内容选用宋体小</a:t>
            </a:r>
            <a:r>
              <a:rPr lang="en-US" altLang="zh-CN" sz="2400" dirty="0">
                <a:solidFill>
                  <a:prstClr val="black"/>
                </a:solidFill>
                <a:latin typeface="微软雅黑" panose="020B0503020204020204" pitchFamily="34" charset="-122"/>
                <a:ea typeface="微软雅黑" panose="020B0503020204020204" pitchFamily="34" charset="-122"/>
              </a:rPr>
              <a:t>4</a:t>
            </a:r>
            <a:r>
              <a:rPr lang="zh-CN" altLang="en-US" sz="2400" dirty="0">
                <a:solidFill>
                  <a:prstClr val="black"/>
                </a:solidFill>
                <a:latin typeface="微软雅黑" panose="020B0503020204020204" pitchFamily="34" charset="-122"/>
                <a:ea typeface="微软雅黑" panose="020B0503020204020204" pitchFamily="34" charset="-122"/>
              </a:rPr>
              <a:t>号字。页面超过</a:t>
            </a:r>
            <a:r>
              <a:rPr lang="en-US" altLang="zh-CN" sz="2400" dirty="0">
                <a:solidFill>
                  <a:prstClr val="black"/>
                </a:solidFill>
                <a:latin typeface="微软雅黑" panose="020B0503020204020204" pitchFamily="34" charset="-122"/>
                <a:ea typeface="微软雅黑" panose="020B0503020204020204" pitchFamily="34" charset="-122"/>
              </a:rPr>
              <a:t>2</a:t>
            </a:r>
            <a:r>
              <a:rPr lang="zh-CN" altLang="en-US" sz="2400" dirty="0">
                <a:solidFill>
                  <a:prstClr val="black"/>
                </a:solidFill>
                <a:latin typeface="微软雅黑" panose="020B0503020204020204" pitchFamily="34" charset="-122"/>
                <a:ea typeface="微软雅黑" panose="020B0503020204020204" pitchFamily="34" charset="-122"/>
              </a:rPr>
              <a:t>页，要标注页码，页码对齐方式“居中”</a:t>
            </a:r>
          </a:p>
          <a:p>
            <a:pPr marL="0" indent="0">
              <a:lnSpc>
                <a:spcPct val="150000"/>
              </a:lnSpc>
              <a:spcBef>
                <a:spcPct val="15000"/>
              </a:spcBef>
              <a:buNone/>
            </a:pPr>
            <a:r>
              <a:rPr lang="zh-CN" altLang="en-US" sz="2400" dirty="0">
                <a:solidFill>
                  <a:prstClr val="black"/>
                </a:solidFill>
                <a:latin typeface="微软雅黑" panose="020B0503020204020204" pitchFamily="34" charset="-122"/>
                <a:ea typeface="微软雅黑" panose="020B0503020204020204" pitchFamily="34" charset="-122"/>
              </a:rPr>
              <a:t>（</a:t>
            </a:r>
            <a:r>
              <a:rPr lang="en-US" altLang="zh-CN" sz="2400" dirty="0">
                <a:solidFill>
                  <a:prstClr val="black"/>
                </a:solidFill>
                <a:latin typeface="微软雅黑" panose="020B0503020204020204" pitchFamily="34" charset="-122"/>
                <a:ea typeface="微软雅黑" panose="020B0503020204020204" pitchFamily="34" charset="-122"/>
              </a:rPr>
              <a:t>3</a:t>
            </a:r>
            <a:r>
              <a:rPr lang="zh-CN" altLang="en-US" sz="2400" dirty="0">
                <a:solidFill>
                  <a:prstClr val="black"/>
                </a:solidFill>
                <a:latin typeface="微软雅黑" panose="020B0503020204020204" pitchFamily="34" charset="-122"/>
                <a:ea typeface="微软雅黑" panose="020B0503020204020204" pitchFamily="34" charset="-122"/>
              </a:rPr>
              <a:t>）答题纸文件命名：学号</a:t>
            </a:r>
            <a:r>
              <a:rPr lang="en-US" altLang="zh-CN" sz="2400" dirty="0">
                <a:solidFill>
                  <a:prstClr val="black"/>
                </a:solidFill>
                <a:latin typeface="微软雅黑" panose="020B0503020204020204" pitchFamily="34" charset="-122"/>
                <a:ea typeface="微软雅黑" panose="020B0503020204020204" pitchFamily="34" charset="-122"/>
              </a:rPr>
              <a:t>-</a:t>
            </a:r>
            <a:r>
              <a:rPr lang="zh-CN" altLang="en-US" sz="2400" dirty="0">
                <a:solidFill>
                  <a:prstClr val="black"/>
                </a:solidFill>
                <a:latin typeface="微软雅黑" panose="020B0503020204020204" pitchFamily="34" charset="-122"/>
                <a:ea typeface="微软雅黑" panose="020B0503020204020204" pitchFamily="34" charset="-122"/>
              </a:rPr>
              <a:t>姓名</a:t>
            </a:r>
            <a:r>
              <a:rPr lang="en-US" altLang="zh-CN" sz="2400" dirty="0">
                <a:solidFill>
                  <a:prstClr val="black"/>
                </a:solidFill>
                <a:latin typeface="微软雅黑" panose="020B0503020204020204" pitchFamily="34" charset="-122"/>
                <a:ea typeface="微软雅黑" panose="020B0503020204020204" pitchFamily="34" charset="-122"/>
              </a:rPr>
              <a:t>-</a:t>
            </a:r>
            <a:r>
              <a:rPr lang="zh-CN" altLang="en-US" sz="2400" dirty="0">
                <a:solidFill>
                  <a:prstClr val="black"/>
                </a:solidFill>
                <a:latin typeface="微软雅黑" panose="020B0503020204020204" pitchFamily="34" charset="-122"/>
                <a:ea typeface="微软雅黑" panose="020B0503020204020204" pitchFamily="34" charset="-122"/>
              </a:rPr>
              <a:t>学院（书院）</a:t>
            </a:r>
          </a:p>
          <a:p>
            <a:pPr marL="0" indent="0">
              <a:lnSpc>
                <a:spcPct val="150000"/>
              </a:lnSpc>
              <a:spcBef>
                <a:spcPct val="15000"/>
              </a:spcBef>
              <a:buNone/>
            </a:pPr>
            <a:r>
              <a:rPr lang="zh-CN" altLang="en-US" sz="2400" dirty="0">
                <a:solidFill>
                  <a:prstClr val="black"/>
                </a:solidFill>
                <a:latin typeface="微软雅黑" panose="020B0503020204020204" pitchFamily="34" charset="-122"/>
                <a:ea typeface="微软雅黑" panose="020B0503020204020204" pitchFamily="34" charset="-122"/>
              </a:rPr>
              <a:t>（</a:t>
            </a:r>
            <a:r>
              <a:rPr lang="en-US" altLang="zh-CN" sz="2400" dirty="0">
                <a:solidFill>
                  <a:prstClr val="black"/>
                </a:solidFill>
                <a:latin typeface="微软雅黑" panose="020B0503020204020204" pitchFamily="34" charset="-122"/>
                <a:ea typeface="微软雅黑" panose="020B0503020204020204" pitchFamily="34" charset="-122"/>
              </a:rPr>
              <a:t>4</a:t>
            </a:r>
            <a:r>
              <a:rPr lang="zh-CN" altLang="en-US" sz="2400" dirty="0">
                <a:solidFill>
                  <a:prstClr val="black"/>
                </a:solidFill>
                <a:latin typeface="微软雅黑" panose="020B0503020204020204" pitchFamily="34" charset="-122"/>
                <a:ea typeface="微软雅黑" panose="020B0503020204020204" pitchFamily="34" charset="-122"/>
              </a:rPr>
              <a:t>）查重率在</a:t>
            </a:r>
            <a:r>
              <a:rPr lang="en-US" altLang="zh-CN" sz="2400" dirty="0">
                <a:solidFill>
                  <a:prstClr val="black"/>
                </a:solidFill>
                <a:latin typeface="微软雅黑" panose="020B0503020204020204" pitchFamily="34" charset="-122"/>
                <a:ea typeface="微软雅黑" panose="020B0503020204020204" pitchFamily="34" charset="-122"/>
              </a:rPr>
              <a:t>15%</a:t>
            </a:r>
            <a:r>
              <a:rPr lang="zh-CN" altLang="en-US" sz="2400" dirty="0">
                <a:solidFill>
                  <a:prstClr val="black"/>
                </a:solidFill>
                <a:latin typeface="微软雅黑" panose="020B0503020204020204" pitchFamily="34" charset="-122"/>
                <a:ea typeface="微软雅黑" panose="020B0503020204020204" pitchFamily="34" charset="-122"/>
              </a:rPr>
              <a:t>以下</a:t>
            </a:r>
          </a:p>
        </p:txBody>
      </p:sp>
    </p:spTree>
    <p:extLst>
      <p:ext uri="{BB962C8B-B14F-4D97-AF65-F5344CB8AC3E}">
        <p14:creationId xmlns:p14="http://schemas.microsoft.com/office/powerpoint/2010/main" val="3704901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slide(fromLeft)">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slide(fromLeft)">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slide(fromLeft)">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8"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slide(fromLeft)">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8"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slide(fromLeft)">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EDD6D84-6FCE-4277-B40F-632DDEE6DF50}"/>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Lst>
          </a:blip>
          <a:srcRect b="7394"/>
          <a:stretch>
            <a:fillRect/>
          </a:stretch>
        </p:blipFill>
        <p:spPr>
          <a:xfrm>
            <a:off x="0" y="0"/>
            <a:ext cx="12191980" cy="6858000"/>
          </a:xfrm>
          <a:prstGeom prst="rect">
            <a:avLst/>
          </a:prstGeom>
        </p:spPr>
      </p:pic>
      <p:sp>
        <p:nvSpPr>
          <p:cNvPr id="4" name="矩形 3">
            <a:extLst>
              <a:ext uri="{FF2B5EF4-FFF2-40B4-BE49-F238E27FC236}">
                <a16:creationId xmlns:a16="http://schemas.microsoft.com/office/drawing/2014/main" id="{CD3FA472-9C56-4A77-8A99-B3CFCE32E2A7}"/>
              </a:ext>
            </a:extLst>
          </p:cNvPr>
          <p:cNvSpPr/>
          <p:nvPr/>
        </p:nvSpPr>
        <p:spPr>
          <a:xfrm flipH="1">
            <a:off x="-1" y="0"/>
            <a:ext cx="12221845" cy="6858000"/>
          </a:xfrm>
          <a:prstGeom prst="rect">
            <a:avLst/>
          </a:prstGeom>
          <a:gradFill>
            <a:gsLst>
              <a:gs pos="0">
                <a:srgbClr val="C00000"/>
              </a:gs>
              <a:gs pos="58000">
                <a:srgbClr val="BE1818"/>
              </a:gs>
              <a:gs pos="100000">
                <a:srgbClr val="FFFFFF">
                  <a:alpha val="48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dirty="0">
              <a:solidFill>
                <a:prstClr val="white"/>
              </a:solidFill>
              <a:latin typeface="等线" panose="02010600030101010101" charset="-122"/>
              <a:ea typeface="等线" panose="02010600030101010101" charset="-122"/>
            </a:endParaRPr>
          </a:p>
        </p:txBody>
      </p:sp>
      <p:sp>
        <p:nvSpPr>
          <p:cNvPr id="5" name="文本框 4">
            <a:extLst>
              <a:ext uri="{FF2B5EF4-FFF2-40B4-BE49-F238E27FC236}">
                <a16:creationId xmlns:a16="http://schemas.microsoft.com/office/drawing/2014/main" id="{4D87F3F5-13C3-4AB2-8A7A-CAE6416B6C86}"/>
              </a:ext>
            </a:extLst>
          </p:cNvPr>
          <p:cNvSpPr txBox="1"/>
          <p:nvPr/>
        </p:nvSpPr>
        <p:spPr>
          <a:xfrm>
            <a:off x="569509" y="2307467"/>
            <a:ext cx="10904903" cy="707886"/>
          </a:xfrm>
          <a:prstGeom prst="rect">
            <a:avLst/>
          </a:prstGeom>
          <a:noFill/>
        </p:spPr>
        <p:txBody>
          <a:bodyPr wrap="square" rtlCol="0">
            <a:spAutoFit/>
          </a:bodyPr>
          <a:lstStyle/>
          <a:p>
            <a:pPr algn="ctr"/>
            <a:r>
              <a:rPr lang="zh-CN" altLang="en-US" sz="4000" b="1" dirty="0">
                <a:solidFill>
                  <a:prstClr val="white"/>
                </a:solidFill>
                <a:latin typeface="微软雅黑" panose="020B0503020204020204" pitchFamily="34" charset="-122"/>
                <a:ea typeface="微软雅黑" panose="020B0503020204020204" pitchFamily="34" charset="-122"/>
              </a:rPr>
              <a:t>二、复习串讲</a:t>
            </a:r>
          </a:p>
        </p:txBody>
      </p:sp>
      <p:cxnSp>
        <p:nvCxnSpPr>
          <p:cNvPr id="6" name="直接连接符 5">
            <a:extLst>
              <a:ext uri="{FF2B5EF4-FFF2-40B4-BE49-F238E27FC236}">
                <a16:creationId xmlns:a16="http://schemas.microsoft.com/office/drawing/2014/main" id="{469FC3A6-FC67-4114-A681-7B07B4BF3C94}"/>
              </a:ext>
            </a:extLst>
          </p:cNvPr>
          <p:cNvCxnSpPr>
            <a:cxnSpLocks/>
          </p:cNvCxnSpPr>
          <p:nvPr/>
        </p:nvCxnSpPr>
        <p:spPr>
          <a:xfrm>
            <a:off x="3836709" y="3206055"/>
            <a:ext cx="4355184" cy="0"/>
          </a:xfrm>
          <a:prstGeom prst="line">
            <a:avLst/>
          </a:prstGeom>
          <a:noFill/>
          <a:ln w="6350" cap="flat" cmpd="sng" algn="ctr">
            <a:solidFill>
              <a:sysClr val="window" lastClr="FFFFFF"/>
            </a:solidFill>
            <a:prstDash val="solid"/>
            <a:miter lim="800000"/>
          </a:ln>
          <a:effectLst/>
        </p:spPr>
      </p:cxnSp>
    </p:spTree>
    <p:extLst>
      <p:ext uri="{BB962C8B-B14F-4D97-AF65-F5344CB8AC3E}">
        <p14:creationId xmlns:p14="http://schemas.microsoft.com/office/powerpoint/2010/main" val="221111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3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300"/>
                            </p:stCondLst>
                            <p:childTnLst>
                              <p:par>
                                <p:cTn id="10" presetID="42"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2192000" cy="598990"/>
          </a:xfrm>
          <a:prstGeom prst="rect">
            <a:avLst/>
          </a:prstGeom>
          <a:solidFill>
            <a:srgbClr val="C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a:ea typeface="等线" panose="02010600030101010101" pitchFamily="2" charset="-122"/>
            </a:endParaRPr>
          </a:p>
        </p:txBody>
      </p:sp>
      <p:sp>
        <p:nvSpPr>
          <p:cNvPr id="10" name="文本框 9"/>
          <p:cNvSpPr txBox="1"/>
          <p:nvPr/>
        </p:nvSpPr>
        <p:spPr>
          <a:xfrm>
            <a:off x="772256" y="-7012"/>
            <a:ext cx="7229475" cy="525657"/>
          </a:xfrm>
          <a:prstGeom prst="rect">
            <a:avLst/>
          </a:prstGeom>
          <a:noFill/>
          <a:ln w="9525">
            <a:noFill/>
          </a:ln>
        </p:spPr>
        <p:txBody>
          <a:bodyPr wrap="square">
            <a:spAutoFit/>
          </a:bodyPr>
          <a:lstStyle/>
          <a:p>
            <a:pPr defTabSz="685800">
              <a:lnSpc>
                <a:spcPct val="130000"/>
              </a:lnSpc>
              <a:defRPr/>
            </a:pPr>
            <a:r>
              <a:rPr lang="zh-CN" altLang="en-US" sz="2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二、复习串讲</a:t>
            </a:r>
            <a:endParaRPr lang="zh-CN" altLang="en-US" sz="21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任意多边形 4">
            <a:extLst>
              <a:ext uri="{FF2B5EF4-FFF2-40B4-BE49-F238E27FC236}">
                <a16:creationId xmlns:a16="http://schemas.microsoft.com/office/drawing/2014/main" id="{6C5A4201-4461-4C22-B084-30D77D3D3F4A}"/>
              </a:ext>
            </a:extLst>
          </p:cNvPr>
          <p:cNvSpPr/>
          <p:nvPr/>
        </p:nvSpPr>
        <p:spPr>
          <a:xfrm rot="5400000">
            <a:off x="404627" y="141857"/>
            <a:ext cx="203254" cy="26282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srgbClr val="C00000"/>
              </a:solidFill>
              <a:latin typeface="等线"/>
              <a:ea typeface="等线" panose="02010600030101010101" pitchFamily="2" charset="-122"/>
            </a:endParaRPr>
          </a:p>
        </p:txBody>
      </p:sp>
      <p:grpSp>
        <p:nvGrpSpPr>
          <p:cNvPr id="20" name="组合 19">
            <a:extLst>
              <a:ext uri="{FF2B5EF4-FFF2-40B4-BE49-F238E27FC236}">
                <a16:creationId xmlns:a16="http://schemas.microsoft.com/office/drawing/2014/main" id="{810B1EA8-FBAB-4DF7-B293-23A01F036D66}"/>
              </a:ext>
            </a:extLst>
          </p:cNvPr>
          <p:cNvGrpSpPr/>
          <p:nvPr/>
        </p:nvGrpSpPr>
        <p:grpSpPr>
          <a:xfrm>
            <a:off x="9865015" y="148773"/>
            <a:ext cx="2085596" cy="333740"/>
            <a:chOff x="9214564" y="259947"/>
            <a:chExt cx="2780795" cy="444987"/>
          </a:xfrm>
        </p:grpSpPr>
        <p:sp>
          <p:nvSpPr>
            <p:cNvPr id="21" name="文本框 39">
              <a:extLst>
                <a:ext uri="{FF2B5EF4-FFF2-40B4-BE49-F238E27FC236}">
                  <a16:creationId xmlns:a16="http://schemas.microsoft.com/office/drawing/2014/main" id="{AD0F4531-DB02-47ED-A9C7-A2D04BB8FA28}"/>
                </a:ext>
              </a:extLst>
            </p:cNvPr>
            <p:cNvSpPr txBox="1"/>
            <p:nvPr/>
          </p:nvSpPr>
          <p:spPr>
            <a:xfrm>
              <a:off x="9214564" y="259947"/>
              <a:ext cx="2780795" cy="444987"/>
            </a:xfrm>
            <a:prstGeom prst="rect">
              <a:avLst/>
            </a:prstGeom>
            <a:noFill/>
          </p:spPr>
          <p:txBody>
            <a:bodyPr wrap="square" lIns="79052" tIns="39526" rIns="79052" bIns="39526">
              <a:spAutoFit/>
            </a:bodyPr>
            <a:lstStyle/>
            <a:p>
              <a:pPr algn="r" defTabSz="790575">
                <a:defRPr/>
              </a:pPr>
              <a:r>
                <a:rPr lang="zh-CN" altLang="en-US" sz="1050" b="1" spc="75" dirty="0">
                  <a:solidFill>
                    <a:prstClr val="white"/>
                  </a:solidFill>
                  <a:latin typeface="微软雅黑" panose="020B0503020204020204" pitchFamily="34" charset="-122"/>
                  <a:ea typeface="微软雅黑" panose="020B0503020204020204" pitchFamily="34" charset="-122"/>
                </a:rPr>
                <a:t>马克思主义学院</a:t>
              </a:r>
              <a:endParaRPr lang="en-US" altLang="zh-CN" sz="1050" b="1" spc="75" dirty="0">
                <a:solidFill>
                  <a:prstClr val="white"/>
                </a:solidFill>
                <a:latin typeface="微软雅黑" panose="020B0503020204020204" pitchFamily="34" charset="-122"/>
                <a:ea typeface="微软雅黑" panose="020B0503020204020204" pitchFamily="34" charset="-122"/>
              </a:endParaRPr>
            </a:p>
            <a:p>
              <a:pPr algn="r" defTabSz="790575">
                <a:defRPr/>
              </a:pPr>
              <a:r>
                <a:rPr lang="en-US" altLang="zh-CN" sz="600" spc="75"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SCHOOL OF MARXISM</a:t>
              </a:r>
              <a:endParaRPr lang="zh-CN" altLang="en-US" sz="450" spc="75"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2" name="直接连接符 21">
              <a:extLst>
                <a:ext uri="{FF2B5EF4-FFF2-40B4-BE49-F238E27FC236}">
                  <a16:creationId xmlns:a16="http://schemas.microsoft.com/office/drawing/2014/main" id="{9D877EF9-A06F-4FB5-A85B-D7CA6530F93E}"/>
                </a:ext>
              </a:extLst>
            </p:cNvPr>
            <p:cNvCxnSpPr/>
            <p:nvPr/>
          </p:nvCxnSpPr>
          <p:spPr bwMode="auto">
            <a:xfrm flipH="1">
              <a:off x="10387614" y="263612"/>
              <a:ext cx="1" cy="378794"/>
            </a:xfrm>
            <a:prstGeom prst="line">
              <a:avLst/>
            </a:prstGeom>
            <a:solidFill>
              <a:schemeClr val="accent1"/>
            </a:solidFill>
            <a:ln w="38100" cap="flat" cmpd="sng" algn="ctr">
              <a:solidFill>
                <a:schemeClr val="bg1"/>
              </a:solidFill>
              <a:prstDash val="solid"/>
              <a:round/>
              <a:headEnd type="none" w="med" len="med"/>
              <a:tailEnd type="none" w="med" len="med"/>
            </a:ln>
          </p:spPr>
        </p:cxnSp>
      </p:grpSp>
      <p:pic>
        <p:nvPicPr>
          <p:cNvPr id="24" name="图片 23">
            <a:extLst>
              <a:ext uri="{FF2B5EF4-FFF2-40B4-BE49-F238E27FC236}">
                <a16:creationId xmlns:a16="http://schemas.microsoft.com/office/drawing/2014/main" id="{74789299-248E-474D-82E2-552D83681709}"/>
              </a:ext>
            </a:extLst>
          </p:cNvPr>
          <p:cNvPicPr>
            <a:picLocks noChangeAspect="1"/>
          </p:cNvPicPr>
          <p:nvPr/>
        </p:nvPicPr>
        <p:blipFill>
          <a:blip r:embed="rId3" cstate="print"/>
          <a:stretch>
            <a:fillRect/>
          </a:stretch>
        </p:blipFill>
        <p:spPr>
          <a:xfrm>
            <a:off x="9093813" y="56529"/>
            <a:ext cx="1650991" cy="462116"/>
          </a:xfrm>
          <a:prstGeom prst="rect">
            <a:avLst/>
          </a:prstGeom>
        </p:spPr>
      </p:pic>
      <p:sp>
        <p:nvSpPr>
          <p:cNvPr id="11" name="TextBox 5">
            <a:extLst>
              <a:ext uri="{FF2B5EF4-FFF2-40B4-BE49-F238E27FC236}">
                <a16:creationId xmlns:a16="http://schemas.microsoft.com/office/drawing/2014/main" id="{632A3008-9710-43B3-9D37-CC4EADB11882}"/>
              </a:ext>
            </a:extLst>
          </p:cNvPr>
          <p:cNvSpPr txBox="1"/>
          <p:nvPr/>
        </p:nvSpPr>
        <p:spPr>
          <a:xfrm>
            <a:off x="4220742" y="711025"/>
            <a:ext cx="3169920" cy="757130"/>
          </a:xfrm>
          <a:prstGeom prst="rect">
            <a:avLst/>
          </a:prstGeom>
          <a:noFill/>
          <a:ln>
            <a:noFill/>
          </a:ln>
        </p:spPr>
        <p:txBody>
          <a:bodyPr vert="horz" wrap="square" rtlCol="0">
            <a:spAutoFit/>
          </a:bodyPr>
          <a:lstStyle>
            <a:defPPr>
              <a:defRPr lang="zh-CN"/>
            </a:defPPr>
            <a:lvl1pPr lvl="0" algn="ctr" fontAlgn="base">
              <a:lnSpc>
                <a:spcPct val="120000"/>
              </a:lnSpc>
              <a:spcBef>
                <a:spcPct val="0"/>
              </a:spcBef>
              <a:spcAft>
                <a:spcPct val="0"/>
              </a:spcAft>
              <a:defRPr sz="2400" b="1" kern="0" spc="120">
                <a:solidFill>
                  <a:schemeClr val="tx1">
                    <a:lumMod val="75000"/>
                    <a:lumOff val="25000"/>
                  </a:schemeClr>
                </a:solidFill>
                <a:latin typeface="微软雅黑" panose="020B0503020204020204" pitchFamily="34" charset="-122"/>
                <a:ea typeface="微软雅黑" panose="020B0503020204020204" pitchFamily="34" charset="-122"/>
              </a:defRPr>
            </a:lvl1pPr>
            <a:lvl2pPr marL="227013" indent="2301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defRPr>
            </a:lvl2pPr>
            <a:lvl3pPr marL="455613" indent="4587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defRPr>
            </a:lvl3pPr>
            <a:lvl4pPr marL="684213" indent="6873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defRPr>
            </a:lvl4pPr>
            <a:lvl5pPr marL="912813" indent="9159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defRPr>
            </a:lvl5pPr>
            <a:lvl6pPr>
              <a:defRPr>
                <a:solidFill>
                  <a:srgbClr val="000000"/>
                </a:solidFill>
                <a:latin typeface="Helvetica" panose="020B0604020202020204" pitchFamily="34" charset="0"/>
                <a:ea typeface="宋体" panose="02010600030101010101" pitchFamily="2" charset="-122"/>
              </a:defRPr>
            </a:lvl6pPr>
            <a:lvl7pPr>
              <a:defRPr>
                <a:solidFill>
                  <a:srgbClr val="000000"/>
                </a:solidFill>
                <a:latin typeface="Helvetica" panose="020B0604020202020204" pitchFamily="34" charset="0"/>
                <a:ea typeface="宋体" panose="02010600030101010101" pitchFamily="2" charset="-122"/>
              </a:defRPr>
            </a:lvl7pPr>
            <a:lvl8pPr>
              <a:defRPr>
                <a:solidFill>
                  <a:srgbClr val="000000"/>
                </a:solidFill>
                <a:latin typeface="Helvetica" panose="020B0604020202020204" pitchFamily="34" charset="0"/>
                <a:ea typeface="宋体" panose="02010600030101010101" pitchFamily="2" charset="-122"/>
              </a:defRPr>
            </a:lvl8pPr>
            <a:lvl9pPr>
              <a:defRPr>
                <a:solidFill>
                  <a:srgbClr val="000000"/>
                </a:solidFill>
                <a:latin typeface="Helvetica" panose="020B0604020202020204" pitchFamily="34" charset="0"/>
                <a:ea typeface="宋体" panose="02010600030101010101" pitchFamily="2" charset="-122"/>
              </a:defRPr>
            </a:lvl9pPr>
          </a:lstStyle>
          <a:p>
            <a:pPr algn="l"/>
            <a:r>
              <a:rPr lang="zh-CN" altLang="en-US" sz="3600" dirty="0">
                <a:solidFill>
                  <a:prstClr val="black">
                    <a:lumMod val="85000"/>
                    <a:lumOff val="15000"/>
                  </a:prstClr>
                </a:solidFill>
              </a:rPr>
              <a:t>教材逻辑结构</a:t>
            </a:r>
          </a:p>
        </p:txBody>
      </p:sp>
      <p:sp>
        <p:nvSpPr>
          <p:cNvPr id="12" name="Text Box 5">
            <a:extLst>
              <a:ext uri="{FF2B5EF4-FFF2-40B4-BE49-F238E27FC236}">
                <a16:creationId xmlns:a16="http://schemas.microsoft.com/office/drawing/2014/main" id="{94AF90AF-342B-4384-8347-52F7932D5CAC}"/>
              </a:ext>
            </a:extLst>
          </p:cNvPr>
          <p:cNvSpPr txBox="1">
            <a:spLocks noChangeArrowheads="1"/>
          </p:cNvSpPr>
          <p:nvPr/>
        </p:nvSpPr>
        <p:spPr bwMode="auto">
          <a:xfrm>
            <a:off x="1493363" y="1864505"/>
            <a:ext cx="2308611" cy="458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914377">
              <a:lnSpc>
                <a:spcPct val="85000"/>
              </a:lnSpc>
              <a:spcBef>
                <a:spcPct val="50000"/>
              </a:spcBef>
              <a:buClr>
                <a:srgbClr val="000099"/>
              </a:buClr>
              <a:buNone/>
              <a:defRPr/>
            </a:pPr>
            <a:r>
              <a:rPr lang="zh-CN" altLang="en-US" sz="2800" kern="0" dirty="0">
                <a:solidFill>
                  <a:prstClr val="black"/>
                </a:solidFill>
                <a:latin typeface="微软雅黑" panose="020B0503020204020204" pitchFamily="34" charset="-122"/>
                <a:ea typeface="微软雅黑" panose="020B0503020204020204" pitchFamily="34" charset="-122"/>
              </a:rPr>
              <a:t>（一）前言</a:t>
            </a:r>
          </a:p>
        </p:txBody>
      </p:sp>
      <p:sp>
        <p:nvSpPr>
          <p:cNvPr id="14" name="AutoShape 6">
            <a:extLst>
              <a:ext uri="{FF2B5EF4-FFF2-40B4-BE49-F238E27FC236}">
                <a16:creationId xmlns:a16="http://schemas.microsoft.com/office/drawing/2014/main" id="{77048AC4-6BD5-4F1C-B7A8-4E339C7EDD8E}"/>
              </a:ext>
            </a:extLst>
          </p:cNvPr>
          <p:cNvSpPr>
            <a:spLocks/>
          </p:cNvSpPr>
          <p:nvPr/>
        </p:nvSpPr>
        <p:spPr bwMode="auto">
          <a:xfrm>
            <a:off x="3712766" y="1687057"/>
            <a:ext cx="55645" cy="792163"/>
          </a:xfrm>
          <a:prstGeom prst="leftBrace">
            <a:avLst>
              <a:gd name="adj1" fmla="val 90399"/>
              <a:gd name="adj2" fmla="val 50000"/>
            </a:avLst>
          </a:prstGeom>
          <a:noFill/>
          <a:ln w="38100">
            <a:solidFill>
              <a:sysClr val="windowText" lastClr="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defTabSz="914377">
              <a:lnSpc>
                <a:spcPct val="85000"/>
              </a:lnSpc>
              <a:spcBef>
                <a:spcPct val="0"/>
              </a:spcBef>
              <a:buClr>
                <a:srgbClr val="000099"/>
              </a:buClr>
              <a:buFont typeface="Wingdings" panose="05000000000000000000" pitchFamily="2" charset="2"/>
              <a:buChar char="ü"/>
              <a:defRPr/>
            </a:pPr>
            <a:endParaRPr lang="zh-CN" altLang="en-US" sz="2400" kern="0">
              <a:solidFill>
                <a:prstClr val="black"/>
              </a:solidFill>
              <a:latin typeface="微软雅黑" panose="020B0503020204020204" pitchFamily="34" charset="-122"/>
              <a:ea typeface="微软雅黑" panose="020B0503020204020204" pitchFamily="34" charset="-122"/>
            </a:endParaRPr>
          </a:p>
        </p:txBody>
      </p:sp>
      <p:sp>
        <p:nvSpPr>
          <p:cNvPr id="15" name="Text Box 7">
            <a:extLst>
              <a:ext uri="{FF2B5EF4-FFF2-40B4-BE49-F238E27FC236}">
                <a16:creationId xmlns:a16="http://schemas.microsoft.com/office/drawing/2014/main" id="{8857A685-F194-44A2-8E35-FE91DDCEA142}"/>
              </a:ext>
            </a:extLst>
          </p:cNvPr>
          <p:cNvSpPr txBox="1">
            <a:spLocks noChangeArrowheads="1"/>
          </p:cNvSpPr>
          <p:nvPr/>
        </p:nvSpPr>
        <p:spPr bwMode="auto">
          <a:xfrm>
            <a:off x="3740585" y="1587575"/>
            <a:ext cx="6194251" cy="40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914377">
              <a:lnSpc>
                <a:spcPct val="85000"/>
              </a:lnSpc>
              <a:spcBef>
                <a:spcPct val="50000"/>
              </a:spcBef>
              <a:buClr>
                <a:srgbClr val="000099"/>
              </a:buClr>
              <a:buFont typeface="Wingdings" panose="05000000000000000000" pitchFamily="2" charset="2"/>
              <a:buChar char="ü"/>
              <a:defRPr/>
            </a:pPr>
            <a:r>
              <a:rPr lang="zh-CN" altLang="en-US" sz="2400" kern="0" dirty="0">
                <a:solidFill>
                  <a:prstClr val="black"/>
                </a:solidFill>
                <a:latin typeface="微软雅黑" panose="020B0503020204020204" pitchFamily="34" charset="-122"/>
                <a:ea typeface="微软雅黑" panose="020B0503020204020204" pitchFamily="34" charset="-122"/>
              </a:rPr>
              <a:t>马克思主义中国化的历史进程和理论成果</a:t>
            </a:r>
          </a:p>
        </p:txBody>
      </p:sp>
      <p:sp>
        <p:nvSpPr>
          <p:cNvPr id="17" name="Text Box 8">
            <a:extLst>
              <a:ext uri="{FF2B5EF4-FFF2-40B4-BE49-F238E27FC236}">
                <a16:creationId xmlns:a16="http://schemas.microsoft.com/office/drawing/2014/main" id="{8A846A86-C74B-4EB7-92F3-BFF064D3AB94}"/>
              </a:ext>
            </a:extLst>
          </p:cNvPr>
          <p:cNvSpPr txBox="1">
            <a:spLocks noChangeArrowheads="1"/>
          </p:cNvSpPr>
          <p:nvPr/>
        </p:nvSpPr>
        <p:spPr bwMode="auto">
          <a:xfrm>
            <a:off x="3768410" y="2171234"/>
            <a:ext cx="5106139" cy="40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914377">
              <a:lnSpc>
                <a:spcPct val="85000"/>
              </a:lnSpc>
              <a:spcBef>
                <a:spcPct val="50000"/>
              </a:spcBef>
              <a:buClr>
                <a:srgbClr val="000099"/>
              </a:buClr>
              <a:buFont typeface="Wingdings" panose="05000000000000000000" pitchFamily="2" charset="2"/>
              <a:buChar char="ü"/>
              <a:defRPr/>
            </a:pPr>
            <a:r>
              <a:rPr lang="zh-CN" altLang="en-US" sz="2400" kern="0" dirty="0">
                <a:solidFill>
                  <a:prstClr val="black"/>
                </a:solidFill>
                <a:latin typeface="微软雅黑" panose="020B0503020204020204" pitchFamily="34" charset="-122"/>
                <a:ea typeface="微软雅黑" panose="020B0503020204020204" pitchFamily="34" charset="-122"/>
              </a:rPr>
              <a:t>课程要求、学习方法</a:t>
            </a:r>
          </a:p>
        </p:txBody>
      </p:sp>
      <p:sp>
        <p:nvSpPr>
          <p:cNvPr id="18" name="Text Box 2">
            <a:extLst>
              <a:ext uri="{FF2B5EF4-FFF2-40B4-BE49-F238E27FC236}">
                <a16:creationId xmlns:a16="http://schemas.microsoft.com/office/drawing/2014/main" id="{9C84ECBD-1315-44E5-8566-AE104889AC92}"/>
              </a:ext>
            </a:extLst>
          </p:cNvPr>
          <p:cNvSpPr txBox="1">
            <a:spLocks noChangeArrowheads="1"/>
          </p:cNvSpPr>
          <p:nvPr/>
        </p:nvSpPr>
        <p:spPr bwMode="auto">
          <a:xfrm>
            <a:off x="1447064" y="3380545"/>
            <a:ext cx="3659217" cy="458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914377">
              <a:lnSpc>
                <a:spcPct val="85000"/>
              </a:lnSpc>
              <a:spcBef>
                <a:spcPct val="50000"/>
              </a:spcBef>
              <a:buClr>
                <a:srgbClr val="000099"/>
              </a:buClr>
              <a:buNone/>
              <a:defRPr/>
            </a:pPr>
            <a:r>
              <a:rPr lang="zh-CN" altLang="en-US" sz="2800" kern="0" dirty="0">
                <a:solidFill>
                  <a:prstClr val="black"/>
                </a:solidFill>
                <a:latin typeface="微软雅黑" panose="020B0503020204020204" pitchFamily="34" charset="-122"/>
                <a:ea typeface="微软雅黑" panose="020B0503020204020204" pitchFamily="34" charset="-122"/>
              </a:rPr>
              <a:t>（二）毛泽东思想</a:t>
            </a:r>
          </a:p>
        </p:txBody>
      </p:sp>
      <p:sp>
        <p:nvSpPr>
          <p:cNvPr id="19" name="Text Box 3">
            <a:extLst>
              <a:ext uri="{FF2B5EF4-FFF2-40B4-BE49-F238E27FC236}">
                <a16:creationId xmlns:a16="http://schemas.microsoft.com/office/drawing/2014/main" id="{4BDF32F3-F538-4281-A6C3-8C0B247488CB}"/>
              </a:ext>
            </a:extLst>
          </p:cNvPr>
          <p:cNvSpPr txBox="1">
            <a:spLocks noChangeArrowheads="1"/>
          </p:cNvSpPr>
          <p:nvPr/>
        </p:nvSpPr>
        <p:spPr bwMode="auto">
          <a:xfrm>
            <a:off x="4829532" y="2894615"/>
            <a:ext cx="3835012" cy="40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914377">
              <a:lnSpc>
                <a:spcPct val="85000"/>
              </a:lnSpc>
              <a:spcBef>
                <a:spcPct val="50000"/>
              </a:spcBef>
              <a:buClr>
                <a:srgbClr val="000099"/>
              </a:buClr>
              <a:buFont typeface="Wingdings" panose="05000000000000000000" pitchFamily="2" charset="2"/>
              <a:buChar char="ü"/>
              <a:defRPr/>
            </a:pPr>
            <a:r>
              <a:rPr lang="zh-CN" altLang="en-US" sz="2400" kern="0" dirty="0">
                <a:solidFill>
                  <a:prstClr val="black"/>
                </a:solidFill>
                <a:latin typeface="微软雅黑" panose="020B0503020204020204" pitchFamily="34" charset="-122"/>
                <a:ea typeface="微软雅黑" panose="020B0503020204020204" pitchFamily="34" charset="-122"/>
              </a:rPr>
              <a:t>毛泽东思想及其历史地位 </a:t>
            </a:r>
          </a:p>
        </p:txBody>
      </p:sp>
      <p:sp>
        <p:nvSpPr>
          <p:cNvPr id="23" name="Text Box 4">
            <a:extLst>
              <a:ext uri="{FF2B5EF4-FFF2-40B4-BE49-F238E27FC236}">
                <a16:creationId xmlns:a16="http://schemas.microsoft.com/office/drawing/2014/main" id="{35354B24-0A3B-4F2F-A035-97F3A2316FCA}"/>
              </a:ext>
            </a:extLst>
          </p:cNvPr>
          <p:cNvSpPr txBox="1">
            <a:spLocks noChangeArrowheads="1"/>
          </p:cNvSpPr>
          <p:nvPr/>
        </p:nvSpPr>
        <p:spPr bwMode="auto">
          <a:xfrm>
            <a:off x="4825419" y="3805592"/>
            <a:ext cx="2924223" cy="40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914377">
              <a:lnSpc>
                <a:spcPct val="85000"/>
              </a:lnSpc>
              <a:spcBef>
                <a:spcPct val="50000"/>
              </a:spcBef>
              <a:buClr>
                <a:srgbClr val="000099"/>
              </a:buClr>
              <a:buFont typeface="Wingdings" panose="05000000000000000000" pitchFamily="2" charset="2"/>
              <a:buChar char="ü"/>
              <a:defRPr/>
            </a:pPr>
            <a:r>
              <a:rPr lang="zh-CN" altLang="en-US" sz="2400" kern="0" dirty="0">
                <a:solidFill>
                  <a:prstClr val="black"/>
                </a:solidFill>
                <a:latin typeface="微软雅黑" panose="020B0503020204020204" pitchFamily="34" charset="-122"/>
                <a:ea typeface="微软雅黑" panose="020B0503020204020204" pitchFamily="34" charset="-122"/>
              </a:rPr>
              <a:t>社会主义改造理论</a:t>
            </a:r>
          </a:p>
        </p:txBody>
      </p:sp>
      <p:sp>
        <p:nvSpPr>
          <p:cNvPr id="25" name="AutoShape 6">
            <a:extLst>
              <a:ext uri="{FF2B5EF4-FFF2-40B4-BE49-F238E27FC236}">
                <a16:creationId xmlns:a16="http://schemas.microsoft.com/office/drawing/2014/main" id="{650F814F-47C4-47F7-BF83-32AC019481B4}"/>
              </a:ext>
            </a:extLst>
          </p:cNvPr>
          <p:cNvSpPr>
            <a:spLocks/>
          </p:cNvSpPr>
          <p:nvPr/>
        </p:nvSpPr>
        <p:spPr bwMode="auto">
          <a:xfrm>
            <a:off x="4803488" y="2955093"/>
            <a:ext cx="45719" cy="1663164"/>
          </a:xfrm>
          <a:prstGeom prst="leftBrace">
            <a:avLst>
              <a:gd name="adj1" fmla="val 89924"/>
              <a:gd name="adj2" fmla="val 50000"/>
            </a:avLst>
          </a:prstGeom>
          <a:noFill/>
          <a:ln w="38100">
            <a:solidFill>
              <a:sysClr val="windowText" lastClr="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914377">
              <a:lnSpc>
                <a:spcPct val="85000"/>
              </a:lnSpc>
              <a:spcBef>
                <a:spcPct val="0"/>
              </a:spcBef>
              <a:buClr>
                <a:srgbClr val="000099"/>
              </a:buClr>
              <a:buFont typeface="Wingdings" panose="05000000000000000000" pitchFamily="2" charset="2"/>
              <a:buChar char="ü"/>
              <a:defRPr/>
            </a:pPr>
            <a:endParaRPr lang="zh-CN" altLang="en-US" sz="2400" kern="0">
              <a:solidFill>
                <a:prstClr val="black"/>
              </a:solidFill>
              <a:latin typeface="微软雅黑" panose="020B0503020204020204" pitchFamily="34" charset="-122"/>
              <a:ea typeface="微软雅黑" panose="020B0503020204020204" pitchFamily="34" charset="-122"/>
            </a:endParaRPr>
          </a:p>
        </p:txBody>
      </p:sp>
      <p:sp>
        <p:nvSpPr>
          <p:cNvPr id="26" name="Text Box 4">
            <a:extLst>
              <a:ext uri="{FF2B5EF4-FFF2-40B4-BE49-F238E27FC236}">
                <a16:creationId xmlns:a16="http://schemas.microsoft.com/office/drawing/2014/main" id="{CD03E471-4502-4C90-9628-904728DF6BF6}"/>
              </a:ext>
            </a:extLst>
          </p:cNvPr>
          <p:cNvSpPr txBox="1">
            <a:spLocks noChangeArrowheads="1"/>
          </p:cNvSpPr>
          <p:nvPr/>
        </p:nvSpPr>
        <p:spPr bwMode="auto">
          <a:xfrm>
            <a:off x="4803487" y="4272234"/>
            <a:ext cx="5743921" cy="40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914377">
              <a:lnSpc>
                <a:spcPct val="85000"/>
              </a:lnSpc>
              <a:spcBef>
                <a:spcPct val="50000"/>
              </a:spcBef>
              <a:buClr>
                <a:srgbClr val="000099"/>
              </a:buClr>
              <a:buFont typeface="Wingdings" panose="05000000000000000000" pitchFamily="2" charset="2"/>
              <a:buChar char="ü"/>
              <a:defRPr/>
            </a:pPr>
            <a:r>
              <a:rPr lang="zh-CN" altLang="en-US" sz="2400" kern="0" dirty="0">
                <a:solidFill>
                  <a:prstClr val="black"/>
                </a:solidFill>
                <a:latin typeface="微软雅黑" panose="020B0503020204020204" pitchFamily="34" charset="-122"/>
                <a:ea typeface="微软雅黑" panose="020B0503020204020204" pitchFamily="34" charset="-122"/>
              </a:rPr>
              <a:t>社会主义建设道路初步探索的理论成果</a:t>
            </a:r>
          </a:p>
        </p:txBody>
      </p:sp>
      <p:sp>
        <p:nvSpPr>
          <p:cNvPr id="27" name="Text Box 3">
            <a:extLst>
              <a:ext uri="{FF2B5EF4-FFF2-40B4-BE49-F238E27FC236}">
                <a16:creationId xmlns:a16="http://schemas.microsoft.com/office/drawing/2014/main" id="{6503E20E-2808-4A34-90F0-5EF20AA8CC25}"/>
              </a:ext>
            </a:extLst>
          </p:cNvPr>
          <p:cNvSpPr txBox="1">
            <a:spLocks noChangeArrowheads="1"/>
          </p:cNvSpPr>
          <p:nvPr/>
        </p:nvSpPr>
        <p:spPr bwMode="auto">
          <a:xfrm>
            <a:off x="4825418" y="3370751"/>
            <a:ext cx="3189477" cy="40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914377">
              <a:lnSpc>
                <a:spcPct val="85000"/>
              </a:lnSpc>
              <a:spcBef>
                <a:spcPct val="50000"/>
              </a:spcBef>
              <a:buClr>
                <a:srgbClr val="000099"/>
              </a:buClr>
              <a:buFont typeface="Wingdings" panose="05000000000000000000" pitchFamily="2" charset="2"/>
              <a:buChar char="ü"/>
              <a:defRPr/>
            </a:pPr>
            <a:r>
              <a:rPr lang="zh-CN" altLang="en-US" sz="2400" kern="0" dirty="0">
                <a:solidFill>
                  <a:prstClr val="black"/>
                </a:solidFill>
                <a:latin typeface="微软雅黑" panose="020B0503020204020204" pitchFamily="34" charset="-122"/>
                <a:ea typeface="微软雅黑" panose="020B0503020204020204" pitchFamily="34" charset="-122"/>
              </a:rPr>
              <a:t>新民主主义革命理论 </a:t>
            </a:r>
          </a:p>
        </p:txBody>
      </p:sp>
      <p:sp>
        <p:nvSpPr>
          <p:cNvPr id="28" name="Text Box 2">
            <a:extLst>
              <a:ext uri="{FF2B5EF4-FFF2-40B4-BE49-F238E27FC236}">
                <a16:creationId xmlns:a16="http://schemas.microsoft.com/office/drawing/2014/main" id="{4136E0B1-2FAC-41B4-B8B7-A1C6B55E976A}"/>
              </a:ext>
            </a:extLst>
          </p:cNvPr>
          <p:cNvSpPr txBox="1">
            <a:spLocks noChangeArrowheads="1"/>
          </p:cNvSpPr>
          <p:nvPr/>
        </p:nvSpPr>
        <p:spPr bwMode="auto">
          <a:xfrm>
            <a:off x="1571672" y="5240142"/>
            <a:ext cx="3923282" cy="1191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914377">
              <a:lnSpc>
                <a:spcPct val="85000"/>
              </a:lnSpc>
              <a:spcBef>
                <a:spcPct val="50000"/>
              </a:spcBef>
              <a:buClr>
                <a:srgbClr val="000099"/>
              </a:buClr>
              <a:buNone/>
              <a:defRPr/>
            </a:pPr>
            <a:r>
              <a:rPr lang="zh-CN" altLang="en-US" sz="2800" kern="0" dirty="0">
                <a:solidFill>
                  <a:prstClr val="black"/>
                </a:solidFill>
                <a:latin typeface="微软雅黑" panose="020B0503020204020204" pitchFamily="34" charset="-122"/>
                <a:ea typeface="微软雅黑" panose="020B0503020204020204" pitchFamily="34" charset="-122"/>
              </a:rPr>
              <a:t>（三）邓小平理论、“三个代表”重要思想、科学发展观</a:t>
            </a:r>
          </a:p>
        </p:txBody>
      </p:sp>
      <p:sp>
        <p:nvSpPr>
          <p:cNvPr id="29" name="Text Box 3">
            <a:extLst>
              <a:ext uri="{FF2B5EF4-FFF2-40B4-BE49-F238E27FC236}">
                <a16:creationId xmlns:a16="http://schemas.microsoft.com/office/drawing/2014/main" id="{D0A842E3-B14A-4299-B4B6-285DA61C703F}"/>
              </a:ext>
            </a:extLst>
          </p:cNvPr>
          <p:cNvSpPr txBox="1">
            <a:spLocks noChangeArrowheads="1"/>
          </p:cNvSpPr>
          <p:nvPr/>
        </p:nvSpPr>
        <p:spPr bwMode="auto">
          <a:xfrm>
            <a:off x="5520998" y="5183211"/>
            <a:ext cx="3835012" cy="40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914377">
              <a:lnSpc>
                <a:spcPct val="85000"/>
              </a:lnSpc>
              <a:spcBef>
                <a:spcPct val="50000"/>
              </a:spcBef>
              <a:buClr>
                <a:srgbClr val="000099"/>
              </a:buClr>
              <a:buFont typeface="Wingdings" panose="05000000000000000000" pitchFamily="2" charset="2"/>
              <a:buChar char="ü"/>
              <a:defRPr/>
            </a:pPr>
            <a:r>
              <a:rPr lang="zh-CN" altLang="en-US" sz="2400" kern="0" dirty="0">
                <a:solidFill>
                  <a:prstClr val="black"/>
                </a:solidFill>
                <a:latin typeface="微软雅黑" panose="020B0503020204020204" pitchFamily="34" charset="-122"/>
                <a:ea typeface="微软雅黑" panose="020B0503020204020204" pitchFamily="34" charset="-122"/>
              </a:rPr>
              <a:t>邓小平理论</a:t>
            </a:r>
          </a:p>
        </p:txBody>
      </p:sp>
      <p:sp>
        <p:nvSpPr>
          <p:cNvPr id="30" name="Text Box 4">
            <a:extLst>
              <a:ext uri="{FF2B5EF4-FFF2-40B4-BE49-F238E27FC236}">
                <a16:creationId xmlns:a16="http://schemas.microsoft.com/office/drawing/2014/main" id="{FF9F6112-D4C7-4BA0-91E2-F6346C48F0E8}"/>
              </a:ext>
            </a:extLst>
          </p:cNvPr>
          <p:cNvSpPr txBox="1">
            <a:spLocks noChangeArrowheads="1"/>
          </p:cNvSpPr>
          <p:nvPr/>
        </p:nvSpPr>
        <p:spPr bwMode="auto">
          <a:xfrm>
            <a:off x="5516885" y="6094188"/>
            <a:ext cx="2924223" cy="40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914377">
              <a:lnSpc>
                <a:spcPct val="85000"/>
              </a:lnSpc>
              <a:spcBef>
                <a:spcPct val="50000"/>
              </a:spcBef>
              <a:buClr>
                <a:srgbClr val="000099"/>
              </a:buClr>
              <a:buFont typeface="Wingdings" panose="05000000000000000000" pitchFamily="2" charset="2"/>
              <a:buChar char="ü"/>
              <a:defRPr/>
            </a:pPr>
            <a:r>
              <a:rPr lang="zh-CN" altLang="en-US" sz="2400" kern="0" dirty="0">
                <a:solidFill>
                  <a:prstClr val="black"/>
                </a:solidFill>
                <a:latin typeface="微软雅黑" panose="020B0503020204020204" pitchFamily="34" charset="-122"/>
                <a:ea typeface="微软雅黑" panose="020B0503020204020204" pitchFamily="34" charset="-122"/>
              </a:rPr>
              <a:t>科学发展观</a:t>
            </a:r>
          </a:p>
        </p:txBody>
      </p:sp>
      <p:sp>
        <p:nvSpPr>
          <p:cNvPr id="31" name="AutoShape 6">
            <a:extLst>
              <a:ext uri="{FF2B5EF4-FFF2-40B4-BE49-F238E27FC236}">
                <a16:creationId xmlns:a16="http://schemas.microsoft.com/office/drawing/2014/main" id="{723CD911-024A-4ED4-B9F2-D9B2461D052B}"/>
              </a:ext>
            </a:extLst>
          </p:cNvPr>
          <p:cNvSpPr>
            <a:spLocks/>
          </p:cNvSpPr>
          <p:nvPr/>
        </p:nvSpPr>
        <p:spPr bwMode="auto">
          <a:xfrm>
            <a:off x="5494954" y="5243691"/>
            <a:ext cx="45719" cy="1256899"/>
          </a:xfrm>
          <a:prstGeom prst="leftBrace">
            <a:avLst>
              <a:gd name="adj1" fmla="val 89924"/>
              <a:gd name="adj2" fmla="val 50000"/>
            </a:avLst>
          </a:prstGeom>
          <a:noFill/>
          <a:ln w="38100">
            <a:solidFill>
              <a:sysClr val="windowText" lastClr="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914377">
              <a:lnSpc>
                <a:spcPct val="85000"/>
              </a:lnSpc>
              <a:spcBef>
                <a:spcPct val="0"/>
              </a:spcBef>
              <a:buClr>
                <a:srgbClr val="000099"/>
              </a:buClr>
              <a:buFont typeface="Wingdings" panose="05000000000000000000" pitchFamily="2" charset="2"/>
              <a:buChar char="ü"/>
              <a:defRPr/>
            </a:pPr>
            <a:endParaRPr lang="zh-CN" altLang="en-US" sz="2400" kern="0">
              <a:solidFill>
                <a:prstClr val="black"/>
              </a:solidFill>
              <a:latin typeface="微软雅黑" panose="020B0503020204020204" pitchFamily="34" charset="-122"/>
              <a:ea typeface="微软雅黑" panose="020B0503020204020204" pitchFamily="34" charset="-122"/>
            </a:endParaRPr>
          </a:p>
        </p:txBody>
      </p:sp>
      <p:sp>
        <p:nvSpPr>
          <p:cNvPr id="32" name="Text Box 3">
            <a:extLst>
              <a:ext uri="{FF2B5EF4-FFF2-40B4-BE49-F238E27FC236}">
                <a16:creationId xmlns:a16="http://schemas.microsoft.com/office/drawing/2014/main" id="{85BBDD2F-863B-4FDE-8B5F-26BC7A43BD4B}"/>
              </a:ext>
            </a:extLst>
          </p:cNvPr>
          <p:cNvSpPr txBox="1">
            <a:spLocks noChangeArrowheads="1"/>
          </p:cNvSpPr>
          <p:nvPr/>
        </p:nvSpPr>
        <p:spPr bwMode="auto">
          <a:xfrm>
            <a:off x="5516884" y="5659348"/>
            <a:ext cx="3479645" cy="40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914377">
              <a:lnSpc>
                <a:spcPct val="85000"/>
              </a:lnSpc>
              <a:spcBef>
                <a:spcPct val="50000"/>
              </a:spcBef>
              <a:buClr>
                <a:srgbClr val="000099"/>
              </a:buClr>
              <a:buFont typeface="Wingdings" panose="05000000000000000000" pitchFamily="2" charset="2"/>
              <a:buChar char="ü"/>
              <a:defRPr/>
            </a:pPr>
            <a:r>
              <a:rPr lang="zh-CN" altLang="en-US" sz="2400" kern="0" dirty="0">
                <a:solidFill>
                  <a:prstClr val="black"/>
                </a:solidFill>
                <a:latin typeface="微软雅黑" panose="020B0503020204020204" pitchFamily="34" charset="-122"/>
                <a:ea typeface="微软雅黑" panose="020B0503020204020204" pitchFamily="34" charset="-122"/>
              </a:rPr>
              <a:t>“三个代表”重要思想</a:t>
            </a:r>
          </a:p>
        </p:txBody>
      </p:sp>
    </p:spTree>
    <p:extLst>
      <p:ext uri="{BB962C8B-B14F-4D97-AF65-F5344CB8AC3E}">
        <p14:creationId xmlns:p14="http://schemas.microsoft.com/office/powerpoint/2010/main" val="3034420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8"/>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9"/>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animBg="1"/>
      <p:bldP spid="15" grpId="0"/>
      <p:bldP spid="17" grpId="0"/>
      <p:bldP spid="18" grpId="0"/>
      <p:bldP spid="19" grpId="0"/>
      <p:bldP spid="23" grpId="0"/>
      <p:bldP spid="25" grpId="0" animBg="1"/>
      <p:bldP spid="26" grpId="0"/>
      <p:bldP spid="27" grpId="0"/>
      <p:bldP spid="28" grpId="0"/>
      <p:bldP spid="29" grpId="0"/>
      <p:bldP spid="30" grpId="0"/>
      <p:bldP spid="31" grpId="0" animBg="1"/>
      <p:bldP spid="3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2192000" cy="598990"/>
          </a:xfrm>
          <a:prstGeom prst="rect">
            <a:avLst/>
          </a:prstGeom>
          <a:solidFill>
            <a:srgbClr val="C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a:ea typeface="等线" panose="02010600030101010101" pitchFamily="2" charset="-122"/>
            </a:endParaRPr>
          </a:p>
        </p:txBody>
      </p:sp>
      <p:sp>
        <p:nvSpPr>
          <p:cNvPr id="10" name="文本框 9"/>
          <p:cNvSpPr txBox="1"/>
          <p:nvPr/>
        </p:nvSpPr>
        <p:spPr>
          <a:xfrm>
            <a:off x="772256" y="-7012"/>
            <a:ext cx="7229475" cy="525657"/>
          </a:xfrm>
          <a:prstGeom prst="rect">
            <a:avLst/>
          </a:prstGeom>
          <a:noFill/>
          <a:ln w="9525">
            <a:noFill/>
          </a:ln>
        </p:spPr>
        <p:txBody>
          <a:bodyPr wrap="square">
            <a:spAutoFit/>
          </a:bodyPr>
          <a:lstStyle/>
          <a:p>
            <a:pPr defTabSz="685800">
              <a:lnSpc>
                <a:spcPct val="130000"/>
              </a:lnSpc>
              <a:defRPr/>
            </a:pPr>
            <a:r>
              <a:rPr lang="zh-CN" altLang="en-US" sz="2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二、复习串讲</a:t>
            </a:r>
            <a:endParaRPr lang="zh-CN" altLang="en-US" sz="21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任意多边形 4">
            <a:extLst>
              <a:ext uri="{FF2B5EF4-FFF2-40B4-BE49-F238E27FC236}">
                <a16:creationId xmlns:a16="http://schemas.microsoft.com/office/drawing/2014/main" id="{6C5A4201-4461-4C22-B084-30D77D3D3F4A}"/>
              </a:ext>
            </a:extLst>
          </p:cNvPr>
          <p:cNvSpPr/>
          <p:nvPr/>
        </p:nvSpPr>
        <p:spPr>
          <a:xfrm rot="5400000">
            <a:off x="404627" y="141857"/>
            <a:ext cx="203254" cy="26282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srgbClr val="C00000"/>
              </a:solidFill>
              <a:latin typeface="等线"/>
              <a:ea typeface="等线" panose="02010600030101010101" pitchFamily="2" charset="-122"/>
            </a:endParaRPr>
          </a:p>
        </p:txBody>
      </p:sp>
      <p:grpSp>
        <p:nvGrpSpPr>
          <p:cNvPr id="20" name="组合 19">
            <a:extLst>
              <a:ext uri="{FF2B5EF4-FFF2-40B4-BE49-F238E27FC236}">
                <a16:creationId xmlns:a16="http://schemas.microsoft.com/office/drawing/2014/main" id="{810B1EA8-FBAB-4DF7-B293-23A01F036D66}"/>
              </a:ext>
            </a:extLst>
          </p:cNvPr>
          <p:cNvGrpSpPr/>
          <p:nvPr/>
        </p:nvGrpSpPr>
        <p:grpSpPr>
          <a:xfrm>
            <a:off x="9865015" y="148773"/>
            <a:ext cx="2085596" cy="333740"/>
            <a:chOff x="9214564" y="259947"/>
            <a:chExt cx="2780795" cy="444987"/>
          </a:xfrm>
        </p:grpSpPr>
        <p:sp>
          <p:nvSpPr>
            <p:cNvPr id="21" name="文本框 39">
              <a:extLst>
                <a:ext uri="{FF2B5EF4-FFF2-40B4-BE49-F238E27FC236}">
                  <a16:creationId xmlns:a16="http://schemas.microsoft.com/office/drawing/2014/main" id="{AD0F4531-DB02-47ED-A9C7-A2D04BB8FA28}"/>
                </a:ext>
              </a:extLst>
            </p:cNvPr>
            <p:cNvSpPr txBox="1"/>
            <p:nvPr/>
          </p:nvSpPr>
          <p:spPr>
            <a:xfrm>
              <a:off x="9214564" y="259947"/>
              <a:ext cx="2780795" cy="444987"/>
            </a:xfrm>
            <a:prstGeom prst="rect">
              <a:avLst/>
            </a:prstGeom>
            <a:noFill/>
          </p:spPr>
          <p:txBody>
            <a:bodyPr wrap="square" lIns="79052" tIns="39526" rIns="79052" bIns="39526">
              <a:spAutoFit/>
            </a:bodyPr>
            <a:lstStyle/>
            <a:p>
              <a:pPr algn="r" defTabSz="790575">
                <a:defRPr/>
              </a:pPr>
              <a:r>
                <a:rPr lang="zh-CN" altLang="en-US" sz="1050" b="1" spc="75" dirty="0">
                  <a:solidFill>
                    <a:prstClr val="white"/>
                  </a:solidFill>
                  <a:latin typeface="微软雅黑" panose="020B0503020204020204" pitchFamily="34" charset="-122"/>
                  <a:ea typeface="微软雅黑" panose="020B0503020204020204" pitchFamily="34" charset="-122"/>
                </a:rPr>
                <a:t>马克思主义学院</a:t>
              </a:r>
              <a:endParaRPr lang="en-US" altLang="zh-CN" sz="1050" b="1" spc="75" dirty="0">
                <a:solidFill>
                  <a:prstClr val="white"/>
                </a:solidFill>
                <a:latin typeface="微软雅黑" panose="020B0503020204020204" pitchFamily="34" charset="-122"/>
                <a:ea typeface="微软雅黑" panose="020B0503020204020204" pitchFamily="34" charset="-122"/>
              </a:endParaRPr>
            </a:p>
            <a:p>
              <a:pPr algn="r" defTabSz="790575">
                <a:defRPr/>
              </a:pPr>
              <a:r>
                <a:rPr lang="en-US" altLang="zh-CN" sz="600" spc="75"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SCHOOL OF MARXISM</a:t>
              </a:r>
              <a:endParaRPr lang="zh-CN" altLang="en-US" sz="450" spc="75"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2" name="直接连接符 21">
              <a:extLst>
                <a:ext uri="{FF2B5EF4-FFF2-40B4-BE49-F238E27FC236}">
                  <a16:creationId xmlns:a16="http://schemas.microsoft.com/office/drawing/2014/main" id="{9D877EF9-A06F-4FB5-A85B-D7CA6530F93E}"/>
                </a:ext>
              </a:extLst>
            </p:cNvPr>
            <p:cNvCxnSpPr/>
            <p:nvPr/>
          </p:nvCxnSpPr>
          <p:spPr bwMode="auto">
            <a:xfrm flipH="1">
              <a:off x="10387614" y="263612"/>
              <a:ext cx="1" cy="378794"/>
            </a:xfrm>
            <a:prstGeom prst="line">
              <a:avLst/>
            </a:prstGeom>
            <a:solidFill>
              <a:schemeClr val="accent1"/>
            </a:solidFill>
            <a:ln w="38100" cap="flat" cmpd="sng" algn="ctr">
              <a:solidFill>
                <a:schemeClr val="bg1"/>
              </a:solidFill>
              <a:prstDash val="solid"/>
              <a:round/>
              <a:headEnd type="none" w="med" len="med"/>
              <a:tailEnd type="none" w="med" len="med"/>
            </a:ln>
          </p:spPr>
        </p:cxnSp>
      </p:grpSp>
      <p:pic>
        <p:nvPicPr>
          <p:cNvPr id="24" name="图片 23">
            <a:extLst>
              <a:ext uri="{FF2B5EF4-FFF2-40B4-BE49-F238E27FC236}">
                <a16:creationId xmlns:a16="http://schemas.microsoft.com/office/drawing/2014/main" id="{74789299-248E-474D-82E2-552D83681709}"/>
              </a:ext>
            </a:extLst>
          </p:cNvPr>
          <p:cNvPicPr>
            <a:picLocks noChangeAspect="1"/>
          </p:cNvPicPr>
          <p:nvPr/>
        </p:nvPicPr>
        <p:blipFill>
          <a:blip r:embed="rId3" cstate="print"/>
          <a:stretch>
            <a:fillRect/>
          </a:stretch>
        </p:blipFill>
        <p:spPr>
          <a:xfrm>
            <a:off x="9093813" y="56529"/>
            <a:ext cx="1650991" cy="462116"/>
          </a:xfrm>
          <a:prstGeom prst="rect">
            <a:avLst/>
          </a:prstGeom>
        </p:spPr>
      </p:pic>
      <p:sp>
        <p:nvSpPr>
          <p:cNvPr id="9" name="TextBox 5">
            <a:extLst>
              <a:ext uri="{FF2B5EF4-FFF2-40B4-BE49-F238E27FC236}">
                <a16:creationId xmlns:a16="http://schemas.microsoft.com/office/drawing/2014/main" id="{A99628FA-64E4-4F83-AF07-16245DAD500F}"/>
              </a:ext>
            </a:extLst>
          </p:cNvPr>
          <p:cNvSpPr txBox="1"/>
          <p:nvPr/>
        </p:nvSpPr>
        <p:spPr>
          <a:xfrm>
            <a:off x="4582669" y="818285"/>
            <a:ext cx="3169920" cy="757130"/>
          </a:xfrm>
          <a:prstGeom prst="rect">
            <a:avLst/>
          </a:prstGeom>
          <a:noFill/>
          <a:ln>
            <a:noFill/>
          </a:ln>
        </p:spPr>
        <p:txBody>
          <a:bodyPr vert="horz" wrap="square" rtlCol="0">
            <a:spAutoFit/>
          </a:bodyPr>
          <a:lstStyle>
            <a:defPPr>
              <a:defRPr lang="zh-CN"/>
            </a:defPPr>
            <a:lvl1pPr lvl="0" algn="ctr" fontAlgn="base">
              <a:lnSpc>
                <a:spcPct val="120000"/>
              </a:lnSpc>
              <a:spcBef>
                <a:spcPct val="0"/>
              </a:spcBef>
              <a:spcAft>
                <a:spcPct val="0"/>
              </a:spcAft>
              <a:defRPr sz="2400" b="1" kern="0" spc="120">
                <a:solidFill>
                  <a:schemeClr val="tx1">
                    <a:lumMod val="75000"/>
                    <a:lumOff val="25000"/>
                  </a:schemeClr>
                </a:solidFill>
                <a:latin typeface="微软雅黑" panose="020B0503020204020204" pitchFamily="34" charset="-122"/>
                <a:ea typeface="微软雅黑" panose="020B0503020204020204" pitchFamily="34" charset="-122"/>
              </a:defRPr>
            </a:lvl1pPr>
            <a:lvl2pPr marL="227013" indent="2301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defRPr>
            </a:lvl2pPr>
            <a:lvl3pPr marL="455613" indent="4587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defRPr>
            </a:lvl3pPr>
            <a:lvl4pPr marL="684213" indent="6873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defRPr>
            </a:lvl4pPr>
            <a:lvl5pPr marL="912813" indent="9159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defRPr>
            </a:lvl5pPr>
            <a:lvl6pPr>
              <a:defRPr>
                <a:solidFill>
                  <a:srgbClr val="000000"/>
                </a:solidFill>
                <a:latin typeface="Helvetica" panose="020B0604020202020204" pitchFamily="34" charset="0"/>
                <a:ea typeface="宋体" panose="02010600030101010101" pitchFamily="2" charset="-122"/>
              </a:defRPr>
            </a:lvl6pPr>
            <a:lvl7pPr>
              <a:defRPr>
                <a:solidFill>
                  <a:srgbClr val="000000"/>
                </a:solidFill>
                <a:latin typeface="Helvetica" panose="020B0604020202020204" pitchFamily="34" charset="0"/>
                <a:ea typeface="宋体" panose="02010600030101010101" pitchFamily="2" charset="-122"/>
              </a:defRPr>
            </a:lvl7pPr>
            <a:lvl8pPr>
              <a:defRPr>
                <a:solidFill>
                  <a:srgbClr val="000000"/>
                </a:solidFill>
                <a:latin typeface="Helvetica" panose="020B0604020202020204" pitchFamily="34" charset="0"/>
                <a:ea typeface="宋体" panose="02010600030101010101" pitchFamily="2" charset="-122"/>
              </a:defRPr>
            </a:lvl8pPr>
            <a:lvl9pPr>
              <a:defRPr>
                <a:solidFill>
                  <a:srgbClr val="000000"/>
                </a:solidFill>
                <a:latin typeface="Helvetica" panose="020B0604020202020204" pitchFamily="34" charset="0"/>
                <a:ea typeface="宋体" panose="02010600030101010101" pitchFamily="2" charset="-122"/>
              </a:defRPr>
            </a:lvl9pPr>
          </a:lstStyle>
          <a:p>
            <a:pPr algn="l"/>
            <a:r>
              <a:rPr lang="zh-CN" altLang="en-US" sz="3600" dirty="0">
                <a:solidFill>
                  <a:prstClr val="black">
                    <a:lumMod val="85000"/>
                    <a:lumOff val="15000"/>
                  </a:prstClr>
                </a:solidFill>
              </a:rPr>
              <a:t>教材逻辑结构</a:t>
            </a:r>
          </a:p>
        </p:txBody>
      </p:sp>
      <p:sp>
        <p:nvSpPr>
          <p:cNvPr id="34" name="Text Box 5">
            <a:extLst>
              <a:ext uri="{FF2B5EF4-FFF2-40B4-BE49-F238E27FC236}">
                <a16:creationId xmlns:a16="http://schemas.microsoft.com/office/drawing/2014/main" id="{6337739D-3F39-4833-9B60-A881261AE826}"/>
              </a:ext>
            </a:extLst>
          </p:cNvPr>
          <p:cNvSpPr txBox="1">
            <a:spLocks noChangeArrowheads="1"/>
          </p:cNvSpPr>
          <p:nvPr/>
        </p:nvSpPr>
        <p:spPr bwMode="auto">
          <a:xfrm>
            <a:off x="2135256" y="1569531"/>
            <a:ext cx="8088343" cy="458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defTabSz="914377">
              <a:lnSpc>
                <a:spcPct val="85000"/>
              </a:lnSpc>
              <a:spcBef>
                <a:spcPct val="50000"/>
              </a:spcBef>
              <a:buClr>
                <a:srgbClr val="000099"/>
              </a:buClr>
              <a:buFont typeface="Wingdings" panose="05000000000000000000" pitchFamily="2" charset="2"/>
              <a:buNone/>
              <a:defRPr/>
            </a:pPr>
            <a:r>
              <a:rPr lang="zh-CN" altLang="en-US" sz="2800" b="1" kern="0" dirty="0">
                <a:solidFill>
                  <a:prstClr val="black"/>
                </a:solidFill>
                <a:latin typeface="微软雅黑" panose="020B0503020204020204" pitchFamily="34" charset="-122"/>
                <a:ea typeface="微软雅黑" panose="020B0503020204020204" pitchFamily="34" charset="-122"/>
              </a:rPr>
              <a:t>习近平新时代中国特色社会主义思想</a:t>
            </a:r>
          </a:p>
        </p:txBody>
      </p:sp>
      <p:sp>
        <p:nvSpPr>
          <p:cNvPr id="35" name="Line 7">
            <a:extLst>
              <a:ext uri="{FF2B5EF4-FFF2-40B4-BE49-F238E27FC236}">
                <a16:creationId xmlns:a16="http://schemas.microsoft.com/office/drawing/2014/main" id="{17B05207-CBE6-411B-9A35-F79A280DBB00}"/>
              </a:ext>
            </a:extLst>
          </p:cNvPr>
          <p:cNvSpPr>
            <a:spLocks noChangeShapeType="1"/>
          </p:cNvSpPr>
          <p:nvPr/>
        </p:nvSpPr>
        <p:spPr bwMode="auto">
          <a:xfrm flipV="1">
            <a:off x="3038775" y="2374647"/>
            <a:ext cx="5656689" cy="939"/>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77">
              <a:defRPr/>
            </a:pPr>
            <a:endParaRPr lang="zh-CN" altLang="en-US" kern="0">
              <a:solidFill>
                <a:prstClr val="black"/>
              </a:solidFill>
              <a:latin typeface="微软雅黑" panose="020B0503020204020204" pitchFamily="34" charset="-122"/>
              <a:ea typeface="微软雅黑" panose="020B0503020204020204" pitchFamily="34" charset="-122"/>
            </a:endParaRPr>
          </a:p>
        </p:txBody>
      </p:sp>
      <p:sp>
        <p:nvSpPr>
          <p:cNvPr id="36" name="Line 8">
            <a:extLst>
              <a:ext uri="{FF2B5EF4-FFF2-40B4-BE49-F238E27FC236}">
                <a16:creationId xmlns:a16="http://schemas.microsoft.com/office/drawing/2014/main" id="{2BE90AD8-715D-4732-83CF-776378419A45}"/>
              </a:ext>
            </a:extLst>
          </p:cNvPr>
          <p:cNvSpPr>
            <a:spLocks noChangeShapeType="1"/>
          </p:cNvSpPr>
          <p:nvPr/>
        </p:nvSpPr>
        <p:spPr bwMode="auto">
          <a:xfrm>
            <a:off x="5867168" y="2002666"/>
            <a:ext cx="0" cy="371980"/>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77">
              <a:defRPr/>
            </a:pPr>
            <a:endParaRPr lang="zh-CN" altLang="en-US" kern="0">
              <a:solidFill>
                <a:prstClr val="black"/>
              </a:solidFill>
              <a:latin typeface="微软雅黑" panose="020B0503020204020204" pitchFamily="34" charset="-122"/>
              <a:ea typeface="微软雅黑" panose="020B0503020204020204" pitchFamily="34" charset="-122"/>
            </a:endParaRPr>
          </a:p>
        </p:txBody>
      </p:sp>
      <p:sp>
        <p:nvSpPr>
          <p:cNvPr id="37" name="Line 12">
            <a:extLst>
              <a:ext uri="{FF2B5EF4-FFF2-40B4-BE49-F238E27FC236}">
                <a16:creationId xmlns:a16="http://schemas.microsoft.com/office/drawing/2014/main" id="{70BF9564-E2A0-4456-B1A9-58E6C32AD9E2}"/>
              </a:ext>
            </a:extLst>
          </p:cNvPr>
          <p:cNvSpPr>
            <a:spLocks noChangeShapeType="1"/>
          </p:cNvSpPr>
          <p:nvPr/>
        </p:nvSpPr>
        <p:spPr bwMode="auto">
          <a:xfrm flipH="1">
            <a:off x="4123911" y="2374649"/>
            <a:ext cx="2215" cy="365941"/>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77">
              <a:defRPr/>
            </a:pPr>
            <a:endParaRPr lang="zh-CN" altLang="en-US" kern="0">
              <a:solidFill>
                <a:prstClr val="black"/>
              </a:solidFill>
              <a:latin typeface="微软雅黑" panose="020B0503020204020204" pitchFamily="34" charset="-122"/>
              <a:ea typeface="微软雅黑" panose="020B0503020204020204" pitchFamily="34" charset="-122"/>
            </a:endParaRPr>
          </a:p>
        </p:txBody>
      </p:sp>
      <p:sp>
        <p:nvSpPr>
          <p:cNvPr id="38" name="Text Box 15">
            <a:extLst>
              <a:ext uri="{FF2B5EF4-FFF2-40B4-BE49-F238E27FC236}">
                <a16:creationId xmlns:a16="http://schemas.microsoft.com/office/drawing/2014/main" id="{66ECCA61-9F99-4AA2-829A-7219F87B2F9D}"/>
              </a:ext>
            </a:extLst>
          </p:cNvPr>
          <p:cNvSpPr txBox="1">
            <a:spLocks noChangeArrowheads="1"/>
          </p:cNvSpPr>
          <p:nvPr/>
        </p:nvSpPr>
        <p:spPr bwMode="auto">
          <a:xfrm>
            <a:off x="4959356" y="2762028"/>
            <a:ext cx="498598" cy="3401871"/>
          </a:xfrm>
          <a:prstGeom prst="rect">
            <a:avLst/>
          </a:prstGeom>
          <a:noFill/>
          <a:ln w="9525">
            <a:solidFill>
              <a:srgbClr val="CC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a:spAutoFit/>
          </a:bodyPr>
          <a:lstStyle>
            <a:lvl1pPr>
              <a:spcBef>
                <a:spcPct val="20000"/>
              </a:spcBef>
              <a:buClr>
                <a:schemeClr val="fo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914377">
              <a:lnSpc>
                <a:spcPct val="85000"/>
              </a:lnSpc>
              <a:spcBef>
                <a:spcPct val="50000"/>
              </a:spcBef>
              <a:buClr>
                <a:srgbClr val="000099"/>
              </a:buClr>
              <a:buFont typeface="Wingdings" panose="05000000000000000000" pitchFamily="2" charset="2"/>
              <a:buNone/>
              <a:defRPr/>
            </a:pPr>
            <a:r>
              <a:rPr lang="zh-CN" altLang="en-US" sz="2400" kern="0" dirty="0">
                <a:solidFill>
                  <a:prstClr val="black"/>
                </a:solidFill>
                <a:latin typeface="微软雅黑" panose="020B0503020204020204" pitchFamily="34" charset="-122"/>
                <a:ea typeface="微软雅黑" panose="020B0503020204020204" pitchFamily="34" charset="-122"/>
              </a:rPr>
              <a:t>“五位一体“总体布局</a:t>
            </a:r>
          </a:p>
        </p:txBody>
      </p:sp>
      <p:sp>
        <p:nvSpPr>
          <p:cNvPr id="39" name="Text Box 13">
            <a:extLst>
              <a:ext uri="{FF2B5EF4-FFF2-40B4-BE49-F238E27FC236}">
                <a16:creationId xmlns:a16="http://schemas.microsoft.com/office/drawing/2014/main" id="{E14B4615-209C-436D-9418-52D075DD5695}"/>
              </a:ext>
            </a:extLst>
          </p:cNvPr>
          <p:cNvSpPr txBox="1">
            <a:spLocks noChangeArrowheads="1"/>
          </p:cNvSpPr>
          <p:nvPr/>
        </p:nvSpPr>
        <p:spPr bwMode="auto">
          <a:xfrm>
            <a:off x="2742582" y="2741484"/>
            <a:ext cx="760208" cy="3392063"/>
          </a:xfrm>
          <a:prstGeom prst="rect">
            <a:avLst/>
          </a:prstGeom>
          <a:noFill/>
          <a:ln w="9525">
            <a:solidFill>
              <a:srgbClr val="CC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a:spAutoFit/>
          </a:bodyPr>
          <a:lstStyle>
            <a:lvl1pPr>
              <a:spcBef>
                <a:spcPct val="20000"/>
              </a:spcBef>
              <a:buClr>
                <a:schemeClr val="fo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914377">
              <a:lnSpc>
                <a:spcPct val="85000"/>
              </a:lnSpc>
              <a:spcBef>
                <a:spcPct val="50000"/>
              </a:spcBef>
              <a:buClr>
                <a:srgbClr val="000099"/>
              </a:buClr>
              <a:buFont typeface="Wingdings" panose="05000000000000000000" pitchFamily="2" charset="2"/>
              <a:buNone/>
              <a:defRPr/>
            </a:pPr>
            <a:r>
              <a:rPr lang="zh-CN" altLang="en-US" sz="2200" kern="0" dirty="0">
                <a:solidFill>
                  <a:prstClr val="black"/>
                </a:solidFill>
                <a:latin typeface="微软雅黑" panose="020B0503020204020204" pitchFamily="34" charset="-122"/>
                <a:ea typeface="微软雅黑" panose="020B0503020204020204" pitchFamily="34" charset="-122"/>
              </a:rPr>
              <a:t>习近平新时代中国特色社会主义思想及其历史地位</a:t>
            </a:r>
            <a:endParaRPr lang="en-US" altLang="zh-CN" sz="2200" kern="0" dirty="0">
              <a:solidFill>
                <a:prstClr val="black"/>
              </a:solidFill>
              <a:latin typeface="微软雅黑" panose="020B0503020204020204" pitchFamily="34" charset="-122"/>
              <a:ea typeface="微软雅黑" panose="020B0503020204020204" pitchFamily="34" charset="-122"/>
            </a:endParaRPr>
          </a:p>
        </p:txBody>
      </p:sp>
      <p:sp>
        <p:nvSpPr>
          <p:cNvPr id="40" name="Text Box 13">
            <a:extLst>
              <a:ext uri="{FF2B5EF4-FFF2-40B4-BE49-F238E27FC236}">
                <a16:creationId xmlns:a16="http://schemas.microsoft.com/office/drawing/2014/main" id="{D2622B35-4832-475A-9569-35CAD831723C}"/>
              </a:ext>
            </a:extLst>
          </p:cNvPr>
          <p:cNvSpPr txBox="1">
            <a:spLocks noChangeArrowheads="1"/>
          </p:cNvSpPr>
          <p:nvPr/>
        </p:nvSpPr>
        <p:spPr bwMode="auto">
          <a:xfrm>
            <a:off x="3811996" y="2762028"/>
            <a:ext cx="760208" cy="3392063"/>
          </a:xfrm>
          <a:prstGeom prst="rect">
            <a:avLst/>
          </a:prstGeom>
          <a:noFill/>
          <a:ln w="9525">
            <a:solidFill>
              <a:srgbClr val="CC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a:spAutoFit/>
          </a:bodyPr>
          <a:lstStyle>
            <a:lvl1pPr>
              <a:spcBef>
                <a:spcPct val="20000"/>
              </a:spcBef>
              <a:buClr>
                <a:schemeClr val="fo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914377">
              <a:lnSpc>
                <a:spcPct val="85000"/>
              </a:lnSpc>
              <a:spcBef>
                <a:spcPct val="50000"/>
              </a:spcBef>
              <a:buClr>
                <a:srgbClr val="000099"/>
              </a:buClr>
              <a:buFont typeface="Wingdings" panose="05000000000000000000" pitchFamily="2" charset="2"/>
              <a:buNone/>
              <a:defRPr/>
            </a:pPr>
            <a:r>
              <a:rPr lang="zh-CN" altLang="en-US" sz="2200" kern="0" dirty="0">
                <a:solidFill>
                  <a:prstClr val="black"/>
                </a:solidFill>
                <a:latin typeface="微软雅黑" panose="020B0503020204020204" pitchFamily="34" charset="-122"/>
                <a:ea typeface="微软雅黑" panose="020B0503020204020204" pitchFamily="34" charset="-122"/>
              </a:rPr>
              <a:t>坚持和发展中国特色社会主义的总任务</a:t>
            </a:r>
            <a:endParaRPr lang="en-US" altLang="zh-CN" sz="2200" kern="0" dirty="0">
              <a:solidFill>
                <a:prstClr val="black"/>
              </a:solidFill>
              <a:latin typeface="微软雅黑" panose="020B0503020204020204" pitchFamily="34" charset="-122"/>
              <a:ea typeface="微软雅黑" panose="020B0503020204020204" pitchFamily="34" charset="-122"/>
            </a:endParaRPr>
          </a:p>
        </p:txBody>
      </p:sp>
      <p:sp>
        <p:nvSpPr>
          <p:cNvPr id="41" name="Text Box 13">
            <a:extLst>
              <a:ext uri="{FF2B5EF4-FFF2-40B4-BE49-F238E27FC236}">
                <a16:creationId xmlns:a16="http://schemas.microsoft.com/office/drawing/2014/main" id="{7DF60029-25FE-4062-A959-06BF2E5245D3}"/>
              </a:ext>
            </a:extLst>
          </p:cNvPr>
          <p:cNvSpPr txBox="1">
            <a:spLocks noChangeArrowheads="1"/>
          </p:cNvSpPr>
          <p:nvPr/>
        </p:nvSpPr>
        <p:spPr bwMode="auto">
          <a:xfrm>
            <a:off x="7535470" y="2750195"/>
            <a:ext cx="498598" cy="3386868"/>
          </a:xfrm>
          <a:prstGeom prst="rect">
            <a:avLst/>
          </a:prstGeom>
          <a:noFill/>
          <a:ln w="9525">
            <a:solidFill>
              <a:srgbClr val="CC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a:spAutoFit/>
          </a:bodyPr>
          <a:lstStyle>
            <a:lvl1pPr>
              <a:spcBef>
                <a:spcPct val="20000"/>
              </a:spcBef>
              <a:buClr>
                <a:schemeClr val="fo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914377">
              <a:lnSpc>
                <a:spcPct val="85000"/>
              </a:lnSpc>
              <a:spcBef>
                <a:spcPct val="50000"/>
              </a:spcBef>
              <a:buClr>
                <a:srgbClr val="000099"/>
              </a:buClr>
              <a:buFont typeface="Wingdings" panose="05000000000000000000" pitchFamily="2" charset="2"/>
              <a:buNone/>
              <a:defRPr/>
            </a:pPr>
            <a:r>
              <a:rPr lang="zh-CN" altLang="en-US" sz="2400" kern="0" dirty="0">
                <a:solidFill>
                  <a:prstClr val="black"/>
                </a:solidFill>
                <a:latin typeface="微软雅黑" panose="020B0503020204020204" pitchFamily="34" charset="-122"/>
                <a:ea typeface="微软雅黑" panose="020B0503020204020204" pitchFamily="34" charset="-122"/>
              </a:rPr>
              <a:t>中国特色大国外交</a:t>
            </a:r>
            <a:endParaRPr lang="en-US" altLang="zh-CN" sz="2400" kern="0" dirty="0">
              <a:solidFill>
                <a:prstClr val="black"/>
              </a:solidFill>
              <a:latin typeface="微软雅黑" panose="020B0503020204020204" pitchFamily="34" charset="-122"/>
              <a:ea typeface="微软雅黑" panose="020B0503020204020204" pitchFamily="34" charset="-122"/>
            </a:endParaRPr>
          </a:p>
        </p:txBody>
      </p:sp>
      <p:sp>
        <p:nvSpPr>
          <p:cNvPr id="42" name="Text Box 15">
            <a:extLst>
              <a:ext uri="{FF2B5EF4-FFF2-40B4-BE49-F238E27FC236}">
                <a16:creationId xmlns:a16="http://schemas.microsoft.com/office/drawing/2014/main" id="{102C219E-3FF3-4315-A725-ABC500A37B84}"/>
              </a:ext>
            </a:extLst>
          </p:cNvPr>
          <p:cNvSpPr txBox="1">
            <a:spLocks noChangeArrowheads="1"/>
          </p:cNvSpPr>
          <p:nvPr/>
        </p:nvSpPr>
        <p:spPr bwMode="auto">
          <a:xfrm>
            <a:off x="5845107" y="2766445"/>
            <a:ext cx="498598" cy="3387647"/>
          </a:xfrm>
          <a:prstGeom prst="rect">
            <a:avLst/>
          </a:prstGeom>
          <a:noFill/>
          <a:ln w="9525">
            <a:solidFill>
              <a:srgbClr val="CC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a:spAutoFit/>
          </a:bodyPr>
          <a:lstStyle>
            <a:lvl1pPr>
              <a:spcBef>
                <a:spcPct val="20000"/>
              </a:spcBef>
              <a:buClr>
                <a:schemeClr val="fo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914377">
              <a:lnSpc>
                <a:spcPct val="85000"/>
              </a:lnSpc>
              <a:spcBef>
                <a:spcPct val="50000"/>
              </a:spcBef>
              <a:buClr>
                <a:srgbClr val="000099"/>
              </a:buClr>
              <a:buFont typeface="Wingdings" panose="05000000000000000000" pitchFamily="2" charset="2"/>
              <a:buNone/>
              <a:defRPr/>
            </a:pPr>
            <a:r>
              <a:rPr lang="zh-CN" altLang="en-US" sz="2400" kern="0" dirty="0">
                <a:solidFill>
                  <a:prstClr val="black"/>
                </a:solidFill>
                <a:latin typeface="微软雅黑" panose="020B0503020204020204" pitchFamily="34" charset="-122"/>
                <a:ea typeface="微软雅黑" panose="020B0503020204020204" pitchFamily="34" charset="-122"/>
              </a:rPr>
              <a:t>“四个全面“战略布局</a:t>
            </a:r>
          </a:p>
        </p:txBody>
      </p:sp>
      <p:sp>
        <p:nvSpPr>
          <p:cNvPr id="43" name="Text Box 15">
            <a:extLst>
              <a:ext uri="{FF2B5EF4-FFF2-40B4-BE49-F238E27FC236}">
                <a16:creationId xmlns:a16="http://schemas.microsoft.com/office/drawing/2014/main" id="{87059B9C-C274-4855-8E9D-AB1EBDA0596F}"/>
              </a:ext>
            </a:extLst>
          </p:cNvPr>
          <p:cNvSpPr txBox="1">
            <a:spLocks noChangeArrowheads="1"/>
          </p:cNvSpPr>
          <p:nvPr/>
        </p:nvSpPr>
        <p:spPr bwMode="auto">
          <a:xfrm>
            <a:off x="6509242" y="2767171"/>
            <a:ext cx="812530" cy="3386455"/>
          </a:xfrm>
          <a:prstGeom prst="rect">
            <a:avLst/>
          </a:prstGeom>
          <a:noFill/>
          <a:ln w="9525">
            <a:solidFill>
              <a:srgbClr val="CC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a:spAutoFit/>
          </a:bodyPr>
          <a:lstStyle>
            <a:lvl1pPr>
              <a:spcBef>
                <a:spcPct val="20000"/>
              </a:spcBef>
              <a:buClr>
                <a:schemeClr val="fo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914377">
              <a:lnSpc>
                <a:spcPct val="85000"/>
              </a:lnSpc>
              <a:spcBef>
                <a:spcPct val="50000"/>
              </a:spcBef>
              <a:buClr>
                <a:srgbClr val="000099"/>
              </a:buClr>
              <a:buFont typeface="Wingdings" panose="05000000000000000000" pitchFamily="2" charset="2"/>
              <a:buNone/>
              <a:defRPr/>
            </a:pPr>
            <a:r>
              <a:rPr lang="zh-CN" altLang="en-US" sz="2400" kern="0" dirty="0">
                <a:solidFill>
                  <a:prstClr val="black"/>
                </a:solidFill>
                <a:latin typeface="微软雅黑" panose="020B0503020204020204" pitchFamily="34" charset="-122"/>
                <a:ea typeface="微软雅黑" panose="020B0503020204020204" pitchFamily="34" charset="-122"/>
              </a:rPr>
              <a:t>实现中华民族伟大复兴的重要保障</a:t>
            </a:r>
          </a:p>
        </p:txBody>
      </p:sp>
      <p:sp>
        <p:nvSpPr>
          <p:cNvPr id="44" name="Text Box 15">
            <a:extLst>
              <a:ext uri="{FF2B5EF4-FFF2-40B4-BE49-F238E27FC236}">
                <a16:creationId xmlns:a16="http://schemas.microsoft.com/office/drawing/2014/main" id="{381230A3-7F2C-49F1-9B1C-353FEF5019D4}"/>
              </a:ext>
            </a:extLst>
          </p:cNvPr>
          <p:cNvSpPr txBox="1">
            <a:spLocks noChangeArrowheads="1"/>
          </p:cNvSpPr>
          <p:nvPr/>
        </p:nvSpPr>
        <p:spPr bwMode="auto">
          <a:xfrm>
            <a:off x="8442823" y="2786081"/>
            <a:ext cx="498598" cy="3377819"/>
          </a:xfrm>
          <a:prstGeom prst="rect">
            <a:avLst/>
          </a:prstGeom>
          <a:noFill/>
          <a:ln w="9525">
            <a:solidFill>
              <a:srgbClr val="CC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a:spAutoFit/>
          </a:bodyPr>
          <a:lstStyle>
            <a:lvl1pPr>
              <a:spcBef>
                <a:spcPct val="20000"/>
              </a:spcBef>
              <a:buClr>
                <a:schemeClr val="fo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defTabSz="914377">
              <a:lnSpc>
                <a:spcPct val="85000"/>
              </a:lnSpc>
              <a:spcBef>
                <a:spcPct val="50000"/>
              </a:spcBef>
              <a:buClr>
                <a:srgbClr val="000099"/>
              </a:buClr>
              <a:buFont typeface="Wingdings" panose="05000000000000000000" pitchFamily="2" charset="2"/>
              <a:buNone/>
              <a:defRPr/>
            </a:pPr>
            <a:r>
              <a:rPr lang="zh-CN" altLang="en-US" sz="2400" kern="0" dirty="0">
                <a:solidFill>
                  <a:prstClr val="black"/>
                </a:solidFill>
                <a:latin typeface="微软雅黑" panose="020B0503020204020204" pitchFamily="34" charset="-122"/>
                <a:ea typeface="微软雅黑" panose="020B0503020204020204" pitchFamily="34" charset="-122"/>
              </a:rPr>
              <a:t>坚持和加强党的领导</a:t>
            </a:r>
          </a:p>
        </p:txBody>
      </p:sp>
      <p:sp>
        <p:nvSpPr>
          <p:cNvPr id="45" name="Line 12">
            <a:extLst>
              <a:ext uri="{FF2B5EF4-FFF2-40B4-BE49-F238E27FC236}">
                <a16:creationId xmlns:a16="http://schemas.microsoft.com/office/drawing/2014/main" id="{BCE7CDBA-1EC3-416D-BDD2-E2D2FFF7411F}"/>
              </a:ext>
            </a:extLst>
          </p:cNvPr>
          <p:cNvSpPr>
            <a:spLocks noChangeShapeType="1"/>
          </p:cNvSpPr>
          <p:nvPr/>
        </p:nvSpPr>
        <p:spPr bwMode="auto">
          <a:xfrm>
            <a:off x="3038772" y="2374648"/>
            <a:ext cx="0" cy="353375"/>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77">
              <a:defRPr/>
            </a:pPr>
            <a:endParaRPr lang="zh-CN" altLang="en-US" kern="0">
              <a:solidFill>
                <a:prstClr val="black"/>
              </a:solidFill>
              <a:latin typeface="微软雅黑" panose="020B0503020204020204" pitchFamily="34" charset="-122"/>
              <a:ea typeface="微软雅黑" panose="020B0503020204020204" pitchFamily="34" charset="-122"/>
            </a:endParaRPr>
          </a:p>
        </p:txBody>
      </p:sp>
      <p:sp>
        <p:nvSpPr>
          <p:cNvPr id="46" name="Line 12">
            <a:extLst>
              <a:ext uri="{FF2B5EF4-FFF2-40B4-BE49-F238E27FC236}">
                <a16:creationId xmlns:a16="http://schemas.microsoft.com/office/drawing/2014/main" id="{98E674FC-8ED7-4037-AC63-BDB082451FCC}"/>
              </a:ext>
            </a:extLst>
          </p:cNvPr>
          <p:cNvSpPr>
            <a:spLocks noChangeShapeType="1"/>
          </p:cNvSpPr>
          <p:nvPr/>
        </p:nvSpPr>
        <p:spPr bwMode="auto">
          <a:xfrm flipH="1">
            <a:off x="5229518" y="2374649"/>
            <a:ext cx="1440" cy="365941"/>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77">
              <a:defRPr/>
            </a:pPr>
            <a:endParaRPr lang="zh-CN" altLang="en-US" kern="0">
              <a:solidFill>
                <a:prstClr val="black"/>
              </a:solidFill>
              <a:latin typeface="微软雅黑" panose="020B0503020204020204" pitchFamily="34" charset="-122"/>
              <a:ea typeface="微软雅黑" panose="020B0503020204020204" pitchFamily="34" charset="-122"/>
            </a:endParaRPr>
          </a:p>
        </p:txBody>
      </p:sp>
      <p:sp>
        <p:nvSpPr>
          <p:cNvPr id="47" name="Line 12">
            <a:extLst>
              <a:ext uri="{FF2B5EF4-FFF2-40B4-BE49-F238E27FC236}">
                <a16:creationId xmlns:a16="http://schemas.microsoft.com/office/drawing/2014/main" id="{551DF06F-473D-4A3F-8416-E35C0D549BA3}"/>
              </a:ext>
            </a:extLst>
          </p:cNvPr>
          <p:cNvSpPr>
            <a:spLocks noChangeShapeType="1"/>
          </p:cNvSpPr>
          <p:nvPr/>
        </p:nvSpPr>
        <p:spPr bwMode="auto">
          <a:xfrm>
            <a:off x="6105955" y="2374649"/>
            <a:ext cx="2843" cy="404483"/>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77">
              <a:defRPr/>
            </a:pPr>
            <a:endParaRPr lang="zh-CN" altLang="en-US" kern="0">
              <a:solidFill>
                <a:prstClr val="black"/>
              </a:solidFill>
              <a:latin typeface="微软雅黑" panose="020B0503020204020204" pitchFamily="34" charset="-122"/>
              <a:ea typeface="微软雅黑" panose="020B0503020204020204" pitchFamily="34" charset="-122"/>
            </a:endParaRPr>
          </a:p>
        </p:txBody>
      </p:sp>
      <p:sp>
        <p:nvSpPr>
          <p:cNvPr id="48" name="Line 12">
            <a:extLst>
              <a:ext uri="{FF2B5EF4-FFF2-40B4-BE49-F238E27FC236}">
                <a16:creationId xmlns:a16="http://schemas.microsoft.com/office/drawing/2014/main" id="{4951C0A1-0A93-4F7E-9680-F70240B42FAF}"/>
              </a:ext>
            </a:extLst>
          </p:cNvPr>
          <p:cNvSpPr>
            <a:spLocks noChangeShapeType="1"/>
          </p:cNvSpPr>
          <p:nvPr/>
        </p:nvSpPr>
        <p:spPr bwMode="auto">
          <a:xfrm>
            <a:off x="6844340" y="2374650"/>
            <a:ext cx="0" cy="402793"/>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77">
              <a:defRPr/>
            </a:pPr>
            <a:endParaRPr lang="zh-CN" altLang="en-US" kern="0">
              <a:solidFill>
                <a:prstClr val="black"/>
              </a:solidFill>
              <a:latin typeface="微软雅黑" panose="020B0503020204020204" pitchFamily="34" charset="-122"/>
              <a:ea typeface="微软雅黑" panose="020B0503020204020204" pitchFamily="34" charset="-122"/>
            </a:endParaRPr>
          </a:p>
        </p:txBody>
      </p:sp>
      <p:sp>
        <p:nvSpPr>
          <p:cNvPr id="49" name="Line 12">
            <a:extLst>
              <a:ext uri="{FF2B5EF4-FFF2-40B4-BE49-F238E27FC236}">
                <a16:creationId xmlns:a16="http://schemas.microsoft.com/office/drawing/2014/main" id="{AE2574E0-F5EE-4059-8F09-360497CF9A83}"/>
              </a:ext>
            </a:extLst>
          </p:cNvPr>
          <p:cNvSpPr>
            <a:spLocks noChangeShapeType="1"/>
          </p:cNvSpPr>
          <p:nvPr/>
        </p:nvSpPr>
        <p:spPr bwMode="auto">
          <a:xfrm flipH="1">
            <a:off x="7714951" y="2374647"/>
            <a:ext cx="1" cy="331260"/>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77">
              <a:defRPr/>
            </a:pPr>
            <a:endParaRPr lang="zh-CN" altLang="en-US" kern="0">
              <a:solidFill>
                <a:prstClr val="black"/>
              </a:solidFill>
              <a:latin typeface="微软雅黑" panose="020B0503020204020204" pitchFamily="34" charset="-122"/>
              <a:ea typeface="微软雅黑" panose="020B0503020204020204" pitchFamily="34" charset="-122"/>
            </a:endParaRPr>
          </a:p>
        </p:txBody>
      </p:sp>
      <p:sp>
        <p:nvSpPr>
          <p:cNvPr id="50" name="Line 12">
            <a:extLst>
              <a:ext uri="{FF2B5EF4-FFF2-40B4-BE49-F238E27FC236}">
                <a16:creationId xmlns:a16="http://schemas.microsoft.com/office/drawing/2014/main" id="{51325A0E-2AC1-4F55-87E5-7D70D071D198}"/>
              </a:ext>
            </a:extLst>
          </p:cNvPr>
          <p:cNvSpPr>
            <a:spLocks noChangeShapeType="1"/>
          </p:cNvSpPr>
          <p:nvPr/>
        </p:nvSpPr>
        <p:spPr bwMode="auto">
          <a:xfrm>
            <a:off x="8692123" y="2374647"/>
            <a:ext cx="19843" cy="411431"/>
          </a:xfrm>
          <a:prstGeom prst="line">
            <a:avLst/>
          </a:prstGeom>
          <a:noFill/>
          <a:ln w="9525">
            <a:solidFill>
              <a:sysClr val="windowText" lastClr="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77">
              <a:defRPr/>
            </a:pPr>
            <a:endParaRPr lang="zh-CN" altLang="en-US" kern="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47627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4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47"/>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48"/>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9"/>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50"/>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4"/>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41"/>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43"/>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42"/>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8"/>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40"/>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4" grpId="0"/>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0" y="0"/>
            <a:ext cx="12192000" cy="598990"/>
          </a:xfrm>
          <a:prstGeom prst="rect">
            <a:avLst/>
          </a:prstGeom>
          <a:solidFill>
            <a:srgbClr val="CD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等线"/>
              <a:ea typeface="等线" panose="02010600030101010101" pitchFamily="2" charset="-122"/>
            </a:endParaRPr>
          </a:p>
        </p:txBody>
      </p:sp>
      <p:sp>
        <p:nvSpPr>
          <p:cNvPr id="10" name="文本框 9"/>
          <p:cNvSpPr txBox="1"/>
          <p:nvPr/>
        </p:nvSpPr>
        <p:spPr>
          <a:xfrm>
            <a:off x="772256" y="-7012"/>
            <a:ext cx="7229475" cy="525657"/>
          </a:xfrm>
          <a:prstGeom prst="rect">
            <a:avLst/>
          </a:prstGeom>
          <a:noFill/>
          <a:ln w="9525">
            <a:noFill/>
          </a:ln>
        </p:spPr>
        <p:txBody>
          <a:bodyPr wrap="square">
            <a:spAutoFit/>
          </a:bodyPr>
          <a:lstStyle/>
          <a:p>
            <a:pPr defTabSz="685800">
              <a:lnSpc>
                <a:spcPct val="130000"/>
              </a:lnSpc>
              <a:defRPr/>
            </a:pPr>
            <a:r>
              <a:rPr lang="zh-CN" altLang="en-US" sz="2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二、复习串讲</a:t>
            </a:r>
            <a:endParaRPr lang="zh-CN" altLang="en-US" sz="21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任意多边形 4">
            <a:extLst>
              <a:ext uri="{FF2B5EF4-FFF2-40B4-BE49-F238E27FC236}">
                <a16:creationId xmlns:a16="http://schemas.microsoft.com/office/drawing/2014/main" id="{6C5A4201-4461-4C22-B084-30D77D3D3F4A}"/>
              </a:ext>
            </a:extLst>
          </p:cNvPr>
          <p:cNvSpPr/>
          <p:nvPr/>
        </p:nvSpPr>
        <p:spPr>
          <a:xfrm rot="5400000">
            <a:off x="404627" y="141857"/>
            <a:ext cx="203254" cy="262827"/>
          </a:xfrm>
          <a:custGeom>
            <a:avLst/>
            <a:gdLst>
              <a:gd name="connsiteX0" fmla="*/ 0 w 382446"/>
              <a:gd name="connsiteY0" fmla="*/ 494540 h 494540"/>
              <a:gd name="connsiteX1" fmla="*/ 95611 w 382446"/>
              <a:gd name="connsiteY1" fmla="*/ 329694 h 494540"/>
              <a:gd name="connsiteX2" fmla="*/ 1 w 382446"/>
              <a:gd name="connsiteY2" fmla="*/ 329694 h 494540"/>
              <a:gd name="connsiteX3" fmla="*/ 191224 w 382446"/>
              <a:gd name="connsiteY3" fmla="*/ 0 h 494540"/>
              <a:gd name="connsiteX4" fmla="*/ 382446 w 382446"/>
              <a:gd name="connsiteY4" fmla="*/ 329694 h 494540"/>
              <a:gd name="connsiteX5" fmla="*/ 286835 w 382446"/>
              <a:gd name="connsiteY5" fmla="*/ 329694 h 494540"/>
              <a:gd name="connsiteX6" fmla="*/ 382445 w 382446"/>
              <a:gd name="connsiteY6" fmla="*/ 494540 h 49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46" h="494540">
                <a:moveTo>
                  <a:pt x="0" y="494540"/>
                </a:moveTo>
                <a:lnTo>
                  <a:pt x="95611" y="329694"/>
                </a:lnTo>
                <a:lnTo>
                  <a:pt x="1" y="329694"/>
                </a:lnTo>
                <a:lnTo>
                  <a:pt x="191224" y="0"/>
                </a:lnTo>
                <a:lnTo>
                  <a:pt x="382446" y="329694"/>
                </a:lnTo>
                <a:lnTo>
                  <a:pt x="286835" y="329694"/>
                </a:lnTo>
                <a:lnTo>
                  <a:pt x="382445" y="4945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srgbClr val="C00000"/>
              </a:solidFill>
              <a:latin typeface="等线"/>
              <a:ea typeface="等线" panose="02010600030101010101" pitchFamily="2" charset="-122"/>
            </a:endParaRPr>
          </a:p>
        </p:txBody>
      </p:sp>
      <p:grpSp>
        <p:nvGrpSpPr>
          <p:cNvPr id="20" name="组合 19">
            <a:extLst>
              <a:ext uri="{FF2B5EF4-FFF2-40B4-BE49-F238E27FC236}">
                <a16:creationId xmlns:a16="http://schemas.microsoft.com/office/drawing/2014/main" id="{810B1EA8-FBAB-4DF7-B293-23A01F036D66}"/>
              </a:ext>
            </a:extLst>
          </p:cNvPr>
          <p:cNvGrpSpPr/>
          <p:nvPr/>
        </p:nvGrpSpPr>
        <p:grpSpPr>
          <a:xfrm>
            <a:off x="9865015" y="148773"/>
            <a:ext cx="2085596" cy="333740"/>
            <a:chOff x="9214564" y="259947"/>
            <a:chExt cx="2780795" cy="444987"/>
          </a:xfrm>
        </p:grpSpPr>
        <p:sp>
          <p:nvSpPr>
            <p:cNvPr id="21" name="文本框 39">
              <a:extLst>
                <a:ext uri="{FF2B5EF4-FFF2-40B4-BE49-F238E27FC236}">
                  <a16:creationId xmlns:a16="http://schemas.microsoft.com/office/drawing/2014/main" id="{AD0F4531-DB02-47ED-A9C7-A2D04BB8FA28}"/>
                </a:ext>
              </a:extLst>
            </p:cNvPr>
            <p:cNvSpPr txBox="1"/>
            <p:nvPr/>
          </p:nvSpPr>
          <p:spPr>
            <a:xfrm>
              <a:off x="9214564" y="259947"/>
              <a:ext cx="2780795" cy="444987"/>
            </a:xfrm>
            <a:prstGeom prst="rect">
              <a:avLst/>
            </a:prstGeom>
            <a:noFill/>
          </p:spPr>
          <p:txBody>
            <a:bodyPr wrap="square" lIns="79052" tIns="39526" rIns="79052" bIns="39526">
              <a:spAutoFit/>
            </a:bodyPr>
            <a:lstStyle/>
            <a:p>
              <a:pPr algn="r" defTabSz="790575">
                <a:defRPr/>
              </a:pPr>
              <a:r>
                <a:rPr lang="zh-CN" altLang="en-US" sz="1050" b="1" spc="75" dirty="0">
                  <a:solidFill>
                    <a:prstClr val="white"/>
                  </a:solidFill>
                  <a:latin typeface="微软雅黑" panose="020B0503020204020204" pitchFamily="34" charset="-122"/>
                  <a:ea typeface="微软雅黑" panose="020B0503020204020204" pitchFamily="34" charset="-122"/>
                </a:rPr>
                <a:t>马克思主义学院</a:t>
              </a:r>
              <a:endParaRPr lang="en-US" altLang="zh-CN" sz="1050" b="1" spc="75" dirty="0">
                <a:solidFill>
                  <a:prstClr val="white"/>
                </a:solidFill>
                <a:latin typeface="微软雅黑" panose="020B0503020204020204" pitchFamily="34" charset="-122"/>
                <a:ea typeface="微软雅黑" panose="020B0503020204020204" pitchFamily="34" charset="-122"/>
              </a:endParaRPr>
            </a:p>
            <a:p>
              <a:pPr algn="r" defTabSz="790575">
                <a:defRPr/>
              </a:pPr>
              <a:r>
                <a:rPr lang="en-US" altLang="zh-CN" sz="600" spc="75"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SCHOOL OF MARXISM</a:t>
              </a:r>
              <a:endParaRPr lang="zh-CN" altLang="en-US" sz="450" spc="75"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2" name="直接连接符 21">
              <a:extLst>
                <a:ext uri="{FF2B5EF4-FFF2-40B4-BE49-F238E27FC236}">
                  <a16:creationId xmlns:a16="http://schemas.microsoft.com/office/drawing/2014/main" id="{9D877EF9-A06F-4FB5-A85B-D7CA6530F93E}"/>
                </a:ext>
              </a:extLst>
            </p:cNvPr>
            <p:cNvCxnSpPr/>
            <p:nvPr/>
          </p:nvCxnSpPr>
          <p:spPr bwMode="auto">
            <a:xfrm flipH="1">
              <a:off x="10387614" y="263612"/>
              <a:ext cx="1" cy="378794"/>
            </a:xfrm>
            <a:prstGeom prst="line">
              <a:avLst/>
            </a:prstGeom>
            <a:solidFill>
              <a:schemeClr val="accent1"/>
            </a:solidFill>
            <a:ln w="38100" cap="flat" cmpd="sng" algn="ctr">
              <a:solidFill>
                <a:schemeClr val="bg1"/>
              </a:solidFill>
              <a:prstDash val="solid"/>
              <a:round/>
              <a:headEnd type="none" w="med" len="med"/>
              <a:tailEnd type="none" w="med" len="med"/>
            </a:ln>
          </p:spPr>
        </p:cxnSp>
      </p:grpSp>
      <p:pic>
        <p:nvPicPr>
          <p:cNvPr id="24" name="图片 23">
            <a:extLst>
              <a:ext uri="{FF2B5EF4-FFF2-40B4-BE49-F238E27FC236}">
                <a16:creationId xmlns:a16="http://schemas.microsoft.com/office/drawing/2014/main" id="{74789299-248E-474D-82E2-552D83681709}"/>
              </a:ext>
            </a:extLst>
          </p:cNvPr>
          <p:cNvPicPr>
            <a:picLocks noChangeAspect="1"/>
          </p:cNvPicPr>
          <p:nvPr/>
        </p:nvPicPr>
        <p:blipFill>
          <a:blip r:embed="rId3" cstate="print"/>
          <a:stretch>
            <a:fillRect/>
          </a:stretch>
        </p:blipFill>
        <p:spPr>
          <a:xfrm>
            <a:off x="9093813" y="56529"/>
            <a:ext cx="1650991" cy="462116"/>
          </a:xfrm>
          <a:prstGeom prst="rect">
            <a:avLst/>
          </a:prstGeom>
        </p:spPr>
      </p:pic>
      <p:sp>
        <p:nvSpPr>
          <p:cNvPr id="9" name="TextBox 2">
            <a:extLst>
              <a:ext uri="{FF2B5EF4-FFF2-40B4-BE49-F238E27FC236}">
                <a16:creationId xmlns:a16="http://schemas.microsoft.com/office/drawing/2014/main" id="{02E763E9-77AD-4511-9A6F-E6E923DBFA0B}"/>
              </a:ext>
            </a:extLst>
          </p:cNvPr>
          <p:cNvSpPr txBox="1">
            <a:spLocks noChangeArrowheads="1"/>
          </p:cNvSpPr>
          <p:nvPr/>
        </p:nvSpPr>
        <p:spPr bwMode="auto">
          <a:xfrm>
            <a:off x="227005" y="816357"/>
            <a:ext cx="7461057" cy="523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nchor="ctr">
            <a:spAutoFit/>
          </a:bodyPr>
          <a:lstStyle>
            <a:lvl1pPr marL="285750" indent="-285750"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13700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18272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22844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27416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marL="0" indent="0" algn="ctr" fontAlgn="base">
              <a:spcBef>
                <a:spcPct val="0"/>
              </a:spcBef>
              <a:spcAft>
                <a:spcPct val="0"/>
              </a:spcAft>
            </a:pPr>
            <a:r>
              <a:rPr lang="en-US" altLang="zh-CN" sz="2800" b="1" dirty="0">
                <a:solidFill>
                  <a:srgbClr val="3E3A3A">
                    <a:lumMod val="75000"/>
                  </a:srgbClr>
                </a:solidFill>
                <a:latin typeface="微软雅黑" panose="020B0503020204020204" pitchFamily="34" charset="-122"/>
                <a:ea typeface="微软雅黑" panose="020B0503020204020204" pitchFamily="34" charset="-122"/>
              </a:rPr>
              <a:t>1.</a:t>
            </a:r>
            <a:r>
              <a:rPr lang="zh-CN" altLang="en-US" sz="2800" b="1" dirty="0">
                <a:solidFill>
                  <a:srgbClr val="3E3A3A">
                    <a:lumMod val="75000"/>
                  </a:srgbClr>
                </a:solidFill>
                <a:latin typeface="微软雅黑" panose="020B0503020204020204" pitchFamily="34" charset="-122"/>
                <a:ea typeface="微软雅黑" panose="020B0503020204020204" pitchFamily="34" charset="-122"/>
              </a:rPr>
              <a:t>马克思主义中国化的科学内涵和理论成果</a:t>
            </a:r>
          </a:p>
        </p:txBody>
      </p:sp>
      <p:sp>
        <p:nvSpPr>
          <p:cNvPr id="11" name="Rectangle 2">
            <a:extLst>
              <a:ext uri="{FF2B5EF4-FFF2-40B4-BE49-F238E27FC236}">
                <a16:creationId xmlns:a16="http://schemas.microsoft.com/office/drawing/2014/main" id="{CC8F071C-830F-441F-8B27-3D7ADA7E6030}"/>
              </a:ext>
            </a:extLst>
          </p:cNvPr>
          <p:cNvSpPr txBox="1">
            <a:spLocks noChangeArrowheads="1"/>
          </p:cNvSpPr>
          <p:nvPr/>
        </p:nvSpPr>
        <p:spPr bwMode="gray">
          <a:xfrm>
            <a:off x="1277257" y="1456867"/>
            <a:ext cx="8818849" cy="6384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lnSpc>
                <a:spcPct val="100000"/>
              </a:lnSpc>
              <a:spcBef>
                <a:spcPct val="15000"/>
              </a:spcBef>
              <a:spcAft>
                <a:spcPct val="15000"/>
              </a:spcAft>
              <a:buClr>
                <a:srgbClr val="5BBE4E"/>
              </a:buClr>
              <a:buNone/>
            </a:pPr>
            <a:r>
              <a:rPr lang="zh-CN" altLang="en-US" sz="2600" dirty="0">
                <a:solidFill>
                  <a:prstClr val="black"/>
                </a:solidFill>
                <a:latin typeface="微软雅黑" panose="020B0503020204020204" pitchFamily="34" charset="-122"/>
                <a:ea typeface="微软雅黑" panose="020B0503020204020204" pitchFamily="34" charset="-122"/>
              </a:rPr>
              <a:t>就是把马克思主义基本原理同中国具体实际相结合、</a:t>
            </a:r>
            <a:r>
              <a:rPr lang="zh-CN" altLang="en-US" sz="2600" dirty="0">
                <a:solidFill>
                  <a:srgbClr val="FF0000"/>
                </a:solidFill>
                <a:latin typeface="微软雅黑" panose="020B0503020204020204" pitchFamily="34" charset="-122"/>
                <a:ea typeface="微软雅黑" panose="020B0503020204020204" pitchFamily="34" charset="-122"/>
              </a:rPr>
              <a:t>同中华优秀传统文化相结合</a:t>
            </a:r>
            <a:r>
              <a:rPr lang="zh-CN" altLang="en-US" sz="2600" dirty="0">
                <a:solidFill>
                  <a:prstClr val="black"/>
                </a:solidFill>
                <a:latin typeface="微软雅黑" panose="020B0503020204020204" pitchFamily="34" charset="-122"/>
                <a:ea typeface="微软雅黑" panose="020B0503020204020204" pitchFamily="34" charset="-122"/>
              </a:rPr>
              <a:t>，运用马克思主义的立场、观点、方法研究和解决中国革命、建设、改革中的实际问题</a:t>
            </a:r>
            <a:endParaRPr lang="zh-CN" altLang="en-US" sz="2600" b="1" dirty="0">
              <a:solidFill>
                <a:srgbClr val="A50021"/>
              </a:solidFill>
              <a:latin typeface="黑体" panose="02010609060101010101" pitchFamily="49" charset="-122"/>
              <a:ea typeface="黑体" panose="02010609060101010101" pitchFamily="49" charset="-122"/>
            </a:endParaRPr>
          </a:p>
        </p:txBody>
      </p:sp>
      <p:grpSp>
        <p:nvGrpSpPr>
          <p:cNvPr id="12" name="组合 11">
            <a:extLst>
              <a:ext uri="{FF2B5EF4-FFF2-40B4-BE49-F238E27FC236}">
                <a16:creationId xmlns:a16="http://schemas.microsoft.com/office/drawing/2014/main" id="{3360DC9E-E257-4B7F-A4DA-E7C8CA2E025D}"/>
              </a:ext>
            </a:extLst>
          </p:cNvPr>
          <p:cNvGrpSpPr/>
          <p:nvPr/>
        </p:nvGrpSpPr>
        <p:grpSpPr>
          <a:xfrm>
            <a:off x="874487" y="1574688"/>
            <a:ext cx="345623" cy="337457"/>
            <a:chOff x="5355771" y="2077796"/>
            <a:chExt cx="460829" cy="449943"/>
          </a:xfrm>
        </p:grpSpPr>
        <p:sp>
          <p:nvSpPr>
            <p:cNvPr id="14" name="矩形 13">
              <a:extLst>
                <a:ext uri="{FF2B5EF4-FFF2-40B4-BE49-F238E27FC236}">
                  <a16:creationId xmlns:a16="http://schemas.microsoft.com/office/drawing/2014/main" id="{EB4E3510-6AA2-4BF2-9511-C714D77A08DC}"/>
                </a:ext>
              </a:extLst>
            </p:cNvPr>
            <p:cNvSpPr/>
            <p:nvPr/>
          </p:nvSpPr>
          <p:spPr>
            <a:xfrm>
              <a:off x="5355771" y="2077796"/>
              <a:ext cx="284843" cy="449943"/>
            </a:xfrm>
            <a:prstGeom prst="rect">
              <a:avLst/>
            </a:prstGeom>
            <a:solidFill>
              <a:srgbClr val="9A1721"/>
            </a:solidFill>
            <a:ln w="12700" cap="flat" cmpd="sng" algn="ctr">
              <a:noFill/>
              <a:prstDash val="solid"/>
              <a:miter lim="800000"/>
            </a:ln>
            <a:effectLst/>
          </p:spPr>
          <p:txBody>
            <a:bodyPr rtlCol="0" anchor="ctr"/>
            <a:lstStyle/>
            <a:p>
              <a:pPr algn="ctr" defTabSz="914377">
                <a:defRPr/>
              </a:pPr>
              <a:endParaRPr lang="zh-CN" altLang="en-US" sz="3600" kern="0">
                <a:solidFill>
                  <a:prstClr val="white"/>
                </a:solidFill>
                <a:latin typeface="Calibri"/>
              </a:endParaRPr>
            </a:p>
          </p:txBody>
        </p:sp>
        <p:sp>
          <p:nvSpPr>
            <p:cNvPr id="15" name="矩形 14">
              <a:extLst>
                <a:ext uri="{FF2B5EF4-FFF2-40B4-BE49-F238E27FC236}">
                  <a16:creationId xmlns:a16="http://schemas.microsoft.com/office/drawing/2014/main" id="{6D9D7B4B-A150-4842-B99F-87151F4C5443}"/>
                </a:ext>
              </a:extLst>
            </p:cNvPr>
            <p:cNvSpPr/>
            <p:nvPr/>
          </p:nvSpPr>
          <p:spPr>
            <a:xfrm>
              <a:off x="5716814" y="2077796"/>
              <a:ext cx="99786" cy="449943"/>
            </a:xfrm>
            <a:prstGeom prst="rect">
              <a:avLst/>
            </a:prstGeom>
            <a:solidFill>
              <a:srgbClr val="9A1721"/>
            </a:solidFill>
            <a:ln w="12700" cap="flat" cmpd="sng" algn="ctr">
              <a:noFill/>
              <a:prstDash val="solid"/>
              <a:miter lim="800000"/>
            </a:ln>
            <a:effectLst/>
          </p:spPr>
          <p:txBody>
            <a:bodyPr rtlCol="0" anchor="ctr"/>
            <a:lstStyle/>
            <a:p>
              <a:pPr algn="ctr" defTabSz="914377">
                <a:defRPr/>
              </a:pPr>
              <a:endParaRPr lang="zh-CN" altLang="en-US" sz="3600" kern="0">
                <a:solidFill>
                  <a:prstClr val="white"/>
                </a:solidFill>
                <a:latin typeface="Calibri"/>
              </a:endParaRPr>
            </a:p>
          </p:txBody>
        </p:sp>
      </p:grpSp>
      <p:grpSp>
        <p:nvGrpSpPr>
          <p:cNvPr id="17" name="组合 16">
            <a:extLst>
              <a:ext uri="{FF2B5EF4-FFF2-40B4-BE49-F238E27FC236}">
                <a16:creationId xmlns:a16="http://schemas.microsoft.com/office/drawing/2014/main" id="{9F49ED36-2BD4-4648-B2B8-C8B74337781A}"/>
              </a:ext>
            </a:extLst>
          </p:cNvPr>
          <p:cNvGrpSpPr/>
          <p:nvPr/>
        </p:nvGrpSpPr>
        <p:grpSpPr>
          <a:xfrm>
            <a:off x="874487" y="3441791"/>
            <a:ext cx="345623" cy="337457"/>
            <a:chOff x="5355771" y="2077796"/>
            <a:chExt cx="460829" cy="449943"/>
          </a:xfrm>
        </p:grpSpPr>
        <p:sp>
          <p:nvSpPr>
            <p:cNvPr id="18" name="矩形 17">
              <a:extLst>
                <a:ext uri="{FF2B5EF4-FFF2-40B4-BE49-F238E27FC236}">
                  <a16:creationId xmlns:a16="http://schemas.microsoft.com/office/drawing/2014/main" id="{9F67FBF2-5099-4229-918B-E2DA78D651C4}"/>
                </a:ext>
              </a:extLst>
            </p:cNvPr>
            <p:cNvSpPr/>
            <p:nvPr/>
          </p:nvSpPr>
          <p:spPr>
            <a:xfrm>
              <a:off x="5355771" y="2077796"/>
              <a:ext cx="284843" cy="449943"/>
            </a:xfrm>
            <a:prstGeom prst="rect">
              <a:avLst/>
            </a:prstGeom>
            <a:solidFill>
              <a:srgbClr val="9A1721"/>
            </a:solidFill>
            <a:ln w="12700" cap="flat" cmpd="sng" algn="ctr">
              <a:noFill/>
              <a:prstDash val="solid"/>
              <a:miter lim="800000"/>
            </a:ln>
            <a:effectLst/>
          </p:spPr>
          <p:txBody>
            <a:bodyPr rtlCol="0" anchor="ctr"/>
            <a:lstStyle/>
            <a:p>
              <a:pPr algn="ctr" defTabSz="914377">
                <a:defRPr/>
              </a:pPr>
              <a:endParaRPr lang="zh-CN" altLang="en-US" sz="3600" kern="0">
                <a:solidFill>
                  <a:prstClr val="white"/>
                </a:solidFill>
                <a:latin typeface="Calibri"/>
              </a:endParaRPr>
            </a:p>
          </p:txBody>
        </p:sp>
        <p:sp>
          <p:nvSpPr>
            <p:cNvPr id="19" name="矩形 18">
              <a:extLst>
                <a:ext uri="{FF2B5EF4-FFF2-40B4-BE49-F238E27FC236}">
                  <a16:creationId xmlns:a16="http://schemas.microsoft.com/office/drawing/2014/main" id="{DBAD3C42-F7CC-4983-AD73-75A82B4DB1A3}"/>
                </a:ext>
              </a:extLst>
            </p:cNvPr>
            <p:cNvSpPr/>
            <p:nvPr/>
          </p:nvSpPr>
          <p:spPr>
            <a:xfrm>
              <a:off x="5716814" y="2077796"/>
              <a:ext cx="99786" cy="449943"/>
            </a:xfrm>
            <a:prstGeom prst="rect">
              <a:avLst/>
            </a:prstGeom>
            <a:solidFill>
              <a:srgbClr val="9A1721"/>
            </a:solidFill>
            <a:ln w="12700" cap="flat" cmpd="sng" algn="ctr">
              <a:noFill/>
              <a:prstDash val="solid"/>
              <a:miter lim="800000"/>
            </a:ln>
            <a:effectLst/>
          </p:spPr>
          <p:txBody>
            <a:bodyPr rtlCol="0" anchor="ctr"/>
            <a:lstStyle/>
            <a:p>
              <a:pPr algn="ctr" defTabSz="914377">
                <a:defRPr/>
              </a:pPr>
              <a:endParaRPr lang="zh-CN" altLang="en-US" sz="3600" kern="0">
                <a:solidFill>
                  <a:prstClr val="white"/>
                </a:solidFill>
                <a:latin typeface="Calibri"/>
              </a:endParaRPr>
            </a:p>
          </p:txBody>
        </p:sp>
      </p:grpSp>
      <p:grpSp>
        <p:nvGrpSpPr>
          <p:cNvPr id="23" name="组合 22">
            <a:extLst>
              <a:ext uri="{FF2B5EF4-FFF2-40B4-BE49-F238E27FC236}">
                <a16:creationId xmlns:a16="http://schemas.microsoft.com/office/drawing/2014/main" id="{23599E9B-9A14-45BA-AF9F-AB5244897E8C}"/>
              </a:ext>
            </a:extLst>
          </p:cNvPr>
          <p:cNvGrpSpPr/>
          <p:nvPr/>
        </p:nvGrpSpPr>
        <p:grpSpPr>
          <a:xfrm>
            <a:off x="874487" y="5205904"/>
            <a:ext cx="345623" cy="337457"/>
            <a:chOff x="5355771" y="2077796"/>
            <a:chExt cx="460829" cy="449943"/>
          </a:xfrm>
        </p:grpSpPr>
        <p:sp>
          <p:nvSpPr>
            <p:cNvPr id="25" name="矩形 24">
              <a:extLst>
                <a:ext uri="{FF2B5EF4-FFF2-40B4-BE49-F238E27FC236}">
                  <a16:creationId xmlns:a16="http://schemas.microsoft.com/office/drawing/2014/main" id="{82A83FDF-D2D1-4406-960D-020654DD4E1B}"/>
                </a:ext>
              </a:extLst>
            </p:cNvPr>
            <p:cNvSpPr/>
            <p:nvPr/>
          </p:nvSpPr>
          <p:spPr>
            <a:xfrm>
              <a:off x="5355771" y="2077796"/>
              <a:ext cx="284843" cy="449943"/>
            </a:xfrm>
            <a:prstGeom prst="rect">
              <a:avLst/>
            </a:prstGeom>
            <a:solidFill>
              <a:srgbClr val="9A1721"/>
            </a:solidFill>
            <a:ln w="12700" cap="flat" cmpd="sng" algn="ctr">
              <a:noFill/>
              <a:prstDash val="solid"/>
              <a:miter lim="800000"/>
            </a:ln>
            <a:effectLst/>
          </p:spPr>
          <p:txBody>
            <a:bodyPr rtlCol="0" anchor="ctr"/>
            <a:lstStyle/>
            <a:p>
              <a:pPr algn="ctr" defTabSz="914377">
                <a:defRPr/>
              </a:pPr>
              <a:endParaRPr lang="zh-CN" altLang="en-US" sz="3600" kern="0">
                <a:solidFill>
                  <a:prstClr val="white"/>
                </a:solidFill>
                <a:latin typeface="Calibri"/>
              </a:endParaRPr>
            </a:p>
          </p:txBody>
        </p:sp>
        <p:sp>
          <p:nvSpPr>
            <p:cNvPr id="26" name="矩形 25">
              <a:extLst>
                <a:ext uri="{FF2B5EF4-FFF2-40B4-BE49-F238E27FC236}">
                  <a16:creationId xmlns:a16="http://schemas.microsoft.com/office/drawing/2014/main" id="{CF9519B0-0E38-41C7-831F-5B82D172D164}"/>
                </a:ext>
              </a:extLst>
            </p:cNvPr>
            <p:cNvSpPr/>
            <p:nvPr/>
          </p:nvSpPr>
          <p:spPr>
            <a:xfrm>
              <a:off x="5716814" y="2077796"/>
              <a:ext cx="99786" cy="449943"/>
            </a:xfrm>
            <a:prstGeom prst="rect">
              <a:avLst/>
            </a:prstGeom>
            <a:solidFill>
              <a:srgbClr val="9A1721"/>
            </a:solidFill>
            <a:ln w="12700" cap="flat" cmpd="sng" algn="ctr">
              <a:noFill/>
              <a:prstDash val="solid"/>
              <a:miter lim="800000"/>
            </a:ln>
            <a:effectLst/>
          </p:spPr>
          <p:txBody>
            <a:bodyPr rtlCol="0" anchor="ctr"/>
            <a:lstStyle/>
            <a:p>
              <a:pPr algn="ctr" defTabSz="914377">
                <a:defRPr/>
              </a:pPr>
              <a:endParaRPr lang="zh-CN" altLang="en-US" sz="3600" kern="0">
                <a:solidFill>
                  <a:prstClr val="white"/>
                </a:solidFill>
                <a:latin typeface="Calibri"/>
              </a:endParaRPr>
            </a:p>
          </p:txBody>
        </p:sp>
      </p:grpSp>
      <p:sp>
        <p:nvSpPr>
          <p:cNvPr id="27" name="Rectangle 2">
            <a:extLst>
              <a:ext uri="{FF2B5EF4-FFF2-40B4-BE49-F238E27FC236}">
                <a16:creationId xmlns:a16="http://schemas.microsoft.com/office/drawing/2014/main" id="{FF10EB37-69A6-4309-A90D-88E3BF55B1A9}"/>
              </a:ext>
            </a:extLst>
          </p:cNvPr>
          <p:cNvSpPr txBox="1">
            <a:spLocks noChangeArrowheads="1"/>
          </p:cNvSpPr>
          <p:nvPr/>
        </p:nvSpPr>
        <p:spPr bwMode="gray">
          <a:xfrm>
            <a:off x="1277258" y="3291267"/>
            <a:ext cx="8923118" cy="6384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lnSpc>
                <a:spcPct val="100000"/>
              </a:lnSpc>
              <a:spcBef>
                <a:spcPct val="15000"/>
              </a:spcBef>
              <a:spcAft>
                <a:spcPct val="15000"/>
              </a:spcAft>
              <a:buClr>
                <a:srgbClr val="5BBE4E"/>
              </a:buClr>
              <a:buNone/>
            </a:pPr>
            <a:r>
              <a:rPr lang="zh-CN" altLang="en-US" sz="2600" dirty="0">
                <a:solidFill>
                  <a:prstClr val="black"/>
                </a:solidFill>
                <a:latin typeface="微软雅黑" panose="020B0503020204020204" pitchFamily="34" charset="-122"/>
                <a:ea typeface="微软雅黑" panose="020B0503020204020204" pitchFamily="34" charset="-122"/>
              </a:rPr>
              <a:t>就是总结和提炼中国革命、建设、改革中的实践经验，从而认识和掌握客观规律，为马克思主义理论宝库增添新的内容。</a:t>
            </a:r>
          </a:p>
        </p:txBody>
      </p:sp>
      <p:sp>
        <p:nvSpPr>
          <p:cNvPr id="28" name="Rectangle 2">
            <a:extLst>
              <a:ext uri="{FF2B5EF4-FFF2-40B4-BE49-F238E27FC236}">
                <a16:creationId xmlns:a16="http://schemas.microsoft.com/office/drawing/2014/main" id="{98D8D8D3-A341-44D7-BD97-E231EA6959D5}"/>
              </a:ext>
            </a:extLst>
          </p:cNvPr>
          <p:cNvSpPr txBox="1">
            <a:spLocks noChangeArrowheads="1"/>
          </p:cNvSpPr>
          <p:nvPr/>
        </p:nvSpPr>
        <p:spPr bwMode="gray">
          <a:xfrm>
            <a:off x="1277257" y="5055380"/>
            <a:ext cx="9243055" cy="6384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lnSpc>
                <a:spcPct val="100000"/>
              </a:lnSpc>
              <a:spcBef>
                <a:spcPct val="15000"/>
              </a:spcBef>
              <a:spcAft>
                <a:spcPct val="15000"/>
              </a:spcAft>
              <a:buClr>
                <a:srgbClr val="5BBE4E"/>
              </a:buClr>
              <a:buNone/>
            </a:pPr>
            <a:r>
              <a:rPr lang="zh-CN" altLang="en-US" sz="2600" dirty="0">
                <a:solidFill>
                  <a:prstClr val="black"/>
                </a:solidFill>
                <a:latin typeface="微软雅黑" panose="020B0503020204020204" pitchFamily="34" charset="-122"/>
                <a:ea typeface="微软雅黑" panose="020B0503020204020204" pitchFamily="34" charset="-122"/>
              </a:rPr>
              <a:t>就是运用中国人民喜闻乐见的民族语言来阐述马克思主义理论，使之成为具有中国特色、中国风格、中国气派的马克思主义。</a:t>
            </a:r>
          </a:p>
        </p:txBody>
      </p:sp>
      <p:sp>
        <p:nvSpPr>
          <p:cNvPr id="29" name="矩形 28">
            <a:extLst>
              <a:ext uri="{FF2B5EF4-FFF2-40B4-BE49-F238E27FC236}">
                <a16:creationId xmlns:a16="http://schemas.microsoft.com/office/drawing/2014/main" id="{1DF3E174-E1B9-46E3-B08C-97BED9F9A609}"/>
              </a:ext>
            </a:extLst>
          </p:cNvPr>
          <p:cNvSpPr/>
          <p:nvPr/>
        </p:nvSpPr>
        <p:spPr>
          <a:xfrm>
            <a:off x="1077802" y="2697760"/>
            <a:ext cx="6378747" cy="523220"/>
          </a:xfrm>
          <a:prstGeom prst="rect">
            <a:avLst/>
          </a:prstGeom>
        </p:spPr>
        <p:txBody>
          <a:bodyPr wrap="square">
            <a:spAutoFit/>
          </a:bodyPr>
          <a:lstStyle/>
          <a:p>
            <a:pPr defTabSz="914377" fontAlgn="base">
              <a:spcBef>
                <a:spcPct val="0"/>
              </a:spcBef>
              <a:spcAft>
                <a:spcPct val="0"/>
              </a:spcAft>
              <a:buClr>
                <a:srgbClr val="5BBE4E"/>
              </a:buClr>
              <a:buFont typeface="Wingdings" panose="05000000000000000000" pitchFamily="2" charset="2"/>
              <a:buChar char="ü"/>
            </a:pPr>
            <a:r>
              <a:rPr lang="zh-CN" altLang="en-US" sz="2800" b="1" dirty="0">
                <a:solidFill>
                  <a:srgbClr val="080808"/>
                </a:solidFill>
                <a:latin typeface="华文新魏" panose="02010800040101010101" pitchFamily="2" charset="-122"/>
                <a:ea typeface="华文新魏" panose="02010800040101010101" pitchFamily="2" charset="-122"/>
              </a:rPr>
              <a:t>用理论来解决中国实践中的问题</a:t>
            </a:r>
            <a:endParaRPr lang="en-US" altLang="zh-CN" sz="2800" b="1" dirty="0">
              <a:solidFill>
                <a:srgbClr val="080808"/>
              </a:solidFill>
              <a:latin typeface="华文新魏" panose="02010800040101010101" pitchFamily="2" charset="-122"/>
              <a:ea typeface="华文新魏" panose="02010800040101010101" pitchFamily="2" charset="-122"/>
            </a:endParaRPr>
          </a:p>
        </p:txBody>
      </p:sp>
      <p:sp>
        <p:nvSpPr>
          <p:cNvPr id="30" name="矩形 29">
            <a:extLst>
              <a:ext uri="{FF2B5EF4-FFF2-40B4-BE49-F238E27FC236}">
                <a16:creationId xmlns:a16="http://schemas.microsoft.com/office/drawing/2014/main" id="{575E4FA7-8E6D-4FAB-8700-1A7335627D78}"/>
              </a:ext>
            </a:extLst>
          </p:cNvPr>
          <p:cNvSpPr/>
          <p:nvPr/>
        </p:nvSpPr>
        <p:spPr>
          <a:xfrm>
            <a:off x="1005038" y="4443944"/>
            <a:ext cx="6325703" cy="523220"/>
          </a:xfrm>
          <a:prstGeom prst="rect">
            <a:avLst/>
          </a:prstGeom>
        </p:spPr>
        <p:txBody>
          <a:bodyPr wrap="square">
            <a:spAutoFit/>
          </a:bodyPr>
          <a:lstStyle/>
          <a:p>
            <a:pPr defTabSz="914377" fontAlgn="base">
              <a:spcBef>
                <a:spcPct val="30000"/>
              </a:spcBef>
              <a:spcAft>
                <a:spcPct val="0"/>
              </a:spcAft>
              <a:buClr>
                <a:srgbClr val="5BBE4E"/>
              </a:buClr>
              <a:buFont typeface="Wingdings" panose="05000000000000000000" pitchFamily="2" charset="2"/>
              <a:buChar char="ü"/>
            </a:pPr>
            <a:r>
              <a:rPr lang="zh-CN" altLang="en-US" sz="2800" b="1" dirty="0">
                <a:solidFill>
                  <a:srgbClr val="080808"/>
                </a:solidFill>
                <a:latin typeface="华文新魏" panose="02010800040101010101" pitchFamily="2" charset="-122"/>
                <a:ea typeface="华文新魏" panose="02010800040101010101" pitchFamily="2" charset="-122"/>
              </a:rPr>
              <a:t>中国丰富的实践经验上升为理论</a:t>
            </a:r>
          </a:p>
        </p:txBody>
      </p:sp>
      <p:sp>
        <p:nvSpPr>
          <p:cNvPr id="31" name="矩形 30">
            <a:extLst>
              <a:ext uri="{FF2B5EF4-FFF2-40B4-BE49-F238E27FC236}">
                <a16:creationId xmlns:a16="http://schemas.microsoft.com/office/drawing/2014/main" id="{BE82788C-F65C-48DF-9275-9996EBFD51B8}"/>
              </a:ext>
            </a:extLst>
          </p:cNvPr>
          <p:cNvSpPr/>
          <p:nvPr/>
        </p:nvSpPr>
        <p:spPr>
          <a:xfrm>
            <a:off x="985543" y="6218055"/>
            <a:ext cx="8753263" cy="523220"/>
          </a:xfrm>
          <a:prstGeom prst="rect">
            <a:avLst/>
          </a:prstGeom>
        </p:spPr>
        <p:txBody>
          <a:bodyPr wrap="square">
            <a:spAutoFit/>
          </a:bodyPr>
          <a:lstStyle/>
          <a:p>
            <a:pPr defTabSz="914377" fontAlgn="base">
              <a:spcBef>
                <a:spcPct val="0"/>
              </a:spcBef>
              <a:spcAft>
                <a:spcPct val="0"/>
              </a:spcAft>
              <a:buClr>
                <a:srgbClr val="5BBE4E"/>
              </a:buClr>
              <a:buFont typeface="Wingdings" panose="05000000000000000000" pitchFamily="2" charset="2"/>
              <a:buChar char="ü"/>
            </a:pPr>
            <a:r>
              <a:rPr lang="zh-CN" altLang="en-US" sz="2800" b="1" dirty="0">
                <a:solidFill>
                  <a:srgbClr val="080808"/>
                </a:solidFill>
                <a:latin typeface="华文新魏" panose="02010800040101010101" pitchFamily="2" charset="-122"/>
                <a:ea typeface="华文新魏" panose="02010800040101010101" pitchFamily="2" charset="-122"/>
              </a:rPr>
              <a:t>马列主义要与中国历史传统、优秀文化相结合</a:t>
            </a:r>
          </a:p>
        </p:txBody>
      </p:sp>
    </p:spTree>
    <p:extLst>
      <p:ext uri="{BB962C8B-B14F-4D97-AF65-F5344CB8AC3E}">
        <p14:creationId xmlns:p14="http://schemas.microsoft.com/office/powerpoint/2010/main" val="72608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par>
                                <p:cTn id="12" presetID="12" presetClass="entr" presetSubtype="8" fill="hold" grpId="0" nodeType="withEffect">
                                  <p:stCondLst>
                                    <p:cond delay="0"/>
                                  </p:stCondLst>
                                  <p:childTnLst>
                                    <p:set>
                                      <p:cBhvr>
                                        <p:cTn id="13" dur="1" fill="hold">
                                          <p:stCondLst>
                                            <p:cond delay="0"/>
                                          </p:stCondLst>
                                        </p:cTn>
                                        <p:tgtEl>
                                          <p:spTgt spid="11">
                                            <p:txEl>
                                              <p:pRg st="0" end="0"/>
                                            </p:txEl>
                                          </p:spTgt>
                                        </p:tgtEl>
                                        <p:attrNameLst>
                                          <p:attrName>style.visibility</p:attrName>
                                        </p:attrNameLst>
                                      </p:cBhvr>
                                      <p:to>
                                        <p:strVal val="visible"/>
                                      </p:to>
                                    </p:set>
                                    <p:animEffect transition="in" filter="slide(fromLeft)">
                                      <p:cBhvr>
                                        <p:cTn id="14" dur="500"/>
                                        <p:tgtEl>
                                          <p:spTgt spid="11">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2" presetClass="entr" presetSubtype="8" fill="hold" grpId="0" nodeType="withEffect">
                                  <p:stCondLst>
                                    <p:cond delay="0"/>
                                  </p:stCondLst>
                                  <p:childTnLst>
                                    <p:set>
                                      <p:cBhvr>
                                        <p:cTn id="20" dur="1" fill="hold">
                                          <p:stCondLst>
                                            <p:cond delay="0"/>
                                          </p:stCondLst>
                                        </p:cTn>
                                        <p:tgtEl>
                                          <p:spTgt spid="27">
                                            <p:txEl>
                                              <p:pRg st="0" end="0"/>
                                            </p:txEl>
                                          </p:spTgt>
                                        </p:tgtEl>
                                        <p:attrNameLst>
                                          <p:attrName>style.visibility</p:attrName>
                                        </p:attrNameLst>
                                      </p:cBhvr>
                                      <p:to>
                                        <p:strVal val="visible"/>
                                      </p:to>
                                    </p:set>
                                    <p:animEffect transition="in" filter="slide(fromLeft)">
                                      <p:cBhvr>
                                        <p:cTn id="21" dur="500"/>
                                        <p:tgtEl>
                                          <p:spTgt spid="27">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3"/>
                                        </p:tgtEl>
                                        <p:attrNameLst>
                                          <p:attrName>style.visibility</p:attrName>
                                        </p:attrNameLst>
                                      </p:cBhvr>
                                      <p:to>
                                        <p:strVal val="visible"/>
                                      </p:to>
                                    </p:set>
                                  </p:childTnLst>
                                </p:cTn>
                              </p:par>
                              <p:par>
                                <p:cTn id="26" presetID="12" presetClass="entr" presetSubtype="8" fill="hold" grpId="0" nodeType="withEffect">
                                  <p:stCondLst>
                                    <p:cond delay="0"/>
                                  </p:stCondLst>
                                  <p:childTnLst>
                                    <p:set>
                                      <p:cBhvr>
                                        <p:cTn id="27" dur="1" fill="hold">
                                          <p:stCondLst>
                                            <p:cond delay="0"/>
                                          </p:stCondLst>
                                        </p:cTn>
                                        <p:tgtEl>
                                          <p:spTgt spid="28">
                                            <p:txEl>
                                              <p:pRg st="0" end="0"/>
                                            </p:txEl>
                                          </p:spTgt>
                                        </p:tgtEl>
                                        <p:attrNameLst>
                                          <p:attrName>style.visibility</p:attrName>
                                        </p:attrNameLst>
                                      </p:cBhvr>
                                      <p:to>
                                        <p:strVal val="visible"/>
                                      </p:to>
                                    </p:set>
                                    <p:animEffect transition="in" filter="slide(fromLeft)">
                                      <p:cBhvr>
                                        <p:cTn id="28" dur="500"/>
                                        <p:tgtEl>
                                          <p:spTgt spid="28">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build="p"/>
      <p:bldP spid="27" grpId="0" build="p"/>
      <p:bldP spid="28" grpId="0" build="p"/>
      <p:bldP spid="29" grpId="0"/>
      <p:bldP spid="30" grpId="0"/>
      <p:bldP spid="31" grpId="0"/>
    </p:bldLst>
  </p:timing>
</p:sld>
</file>

<file path=ppt/tags/tag1.xml><?xml version="1.0" encoding="utf-8"?>
<p:tagLst xmlns:a="http://schemas.openxmlformats.org/drawingml/2006/main" xmlns:r="http://schemas.openxmlformats.org/officeDocument/2006/relationships" xmlns:p="http://schemas.openxmlformats.org/presentationml/2006/main">
  <p:tag name="REFSHAPE" val="816233132"/>
</p:tagLst>
</file>

<file path=ppt/tags/tag10.xml><?xml version="1.0" encoding="utf-8"?>
<p:tagLst xmlns:a="http://schemas.openxmlformats.org/drawingml/2006/main" xmlns:r="http://schemas.openxmlformats.org/officeDocument/2006/relationships" xmlns:p="http://schemas.openxmlformats.org/presentationml/2006/main">
  <p:tag name="REFSHAPE" val="816233132"/>
</p:tagLst>
</file>

<file path=ppt/tags/tag11.xml><?xml version="1.0" encoding="utf-8"?>
<p:tagLst xmlns:a="http://schemas.openxmlformats.org/drawingml/2006/main" xmlns:r="http://schemas.openxmlformats.org/officeDocument/2006/relationships" xmlns:p="http://schemas.openxmlformats.org/presentationml/2006/main">
  <p:tag name="REFSHAPE" val="816233132"/>
</p:tagLst>
</file>

<file path=ppt/tags/tag12.xml><?xml version="1.0" encoding="utf-8"?>
<p:tagLst xmlns:a="http://schemas.openxmlformats.org/drawingml/2006/main" xmlns:r="http://schemas.openxmlformats.org/officeDocument/2006/relationships" xmlns:p="http://schemas.openxmlformats.org/presentationml/2006/main">
  <p:tag name="REFSHAPE" val="816233132"/>
</p:tagLst>
</file>

<file path=ppt/tags/tag13.xml><?xml version="1.0" encoding="utf-8"?>
<p:tagLst xmlns:a="http://schemas.openxmlformats.org/drawingml/2006/main" xmlns:r="http://schemas.openxmlformats.org/officeDocument/2006/relationships" xmlns:p="http://schemas.openxmlformats.org/presentationml/2006/main">
  <p:tag name="REFSHAPE" val="816233132"/>
</p:tagLst>
</file>

<file path=ppt/tags/tag14.xml><?xml version="1.0" encoding="utf-8"?>
<p:tagLst xmlns:a="http://schemas.openxmlformats.org/drawingml/2006/main" xmlns:r="http://schemas.openxmlformats.org/officeDocument/2006/relationships" xmlns:p="http://schemas.openxmlformats.org/presentationml/2006/main">
  <p:tag name="REFSHAPE" val="816233132"/>
</p:tagLst>
</file>

<file path=ppt/tags/tag15.xml><?xml version="1.0" encoding="utf-8"?>
<p:tagLst xmlns:a="http://schemas.openxmlformats.org/drawingml/2006/main" xmlns:r="http://schemas.openxmlformats.org/officeDocument/2006/relationships" xmlns:p="http://schemas.openxmlformats.org/presentationml/2006/main">
  <p:tag name="REFSHAPE" val="816233132"/>
</p:tagLst>
</file>

<file path=ppt/tags/tag16.xml><?xml version="1.0" encoding="utf-8"?>
<p:tagLst xmlns:a="http://schemas.openxmlformats.org/drawingml/2006/main" xmlns:r="http://schemas.openxmlformats.org/officeDocument/2006/relationships" xmlns:p="http://schemas.openxmlformats.org/presentationml/2006/main">
  <p:tag name="REFSHAPE" val="816233132"/>
</p:tagLst>
</file>

<file path=ppt/tags/tag17.xml><?xml version="1.0" encoding="utf-8"?>
<p:tagLst xmlns:a="http://schemas.openxmlformats.org/drawingml/2006/main" xmlns:r="http://schemas.openxmlformats.org/officeDocument/2006/relationships" xmlns:p="http://schemas.openxmlformats.org/presentationml/2006/main">
  <p:tag name="REFSHAPE" val="816233132"/>
</p:tagLst>
</file>

<file path=ppt/tags/tag18.xml><?xml version="1.0" encoding="utf-8"?>
<p:tagLst xmlns:a="http://schemas.openxmlformats.org/drawingml/2006/main" xmlns:r="http://schemas.openxmlformats.org/officeDocument/2006/relationships" xmlns:p="http://schemas.openxmlformats.org/presentationml/2006/main">
  <p:tag name="REFSHAPE" val="816233132"/>
</p:tagLst>
</file>

<file path=ppt/tags/tag19.xml><?xml version="1.0" encoding="utf-8"?>
<p:tagLst xmlns:a="http://schemas.openxmlformats.org/drawingml/2006/main" xmlns:r="http://schemas.openxmlformats.org/officeDocument/2006/relationships" xmlns:p="http://schemas.openxmlformats.org/presentationml/2006/main">
  <p:tag name="REFSHAPE" val="816233132"/>
</p:tagLst>
</file>

<file path=ppt/tags/tag2.xml><?xml version="1.0" encoding="utf-8"?>
<p:tagLst xmlns:a="http://schemas.openxmlformats.org/drawingml/2006/main" xmlns:r="http://schemas.openxmlformats.org/officeDocument/2006/relationships" xmlns:p="http://schemas.openxmlformats.org/presentationml/2006/main">
  <p:tag name="REFSHAPE" val="816233132"/>
</p:tagLst>
</file>

<file path=ppt/tags/tag20.xml><?xml version="1.0" encoding="utf-8"?>
<p:tagLst xmlns:a="http://schemas.openxmlformats.org/drawingml/2006/main" xmlns:r="http://schemas.openxmlformats.org/officeDocument/2006/relationships" xmlns:p="http://schemas.openxmlformats.org/presentationml/2006/main">
  <p:tag name="REFSHAPE" val="816233132"/>
</p:tagLst>
</file>

<file path=ppt/tags/tag21.xml><?xml version="1.0" encoding="utf-8"?>
<p:tagLst xmlns:a="http://schemas.openxmlformats.org/drawingml/2006/main" xmlns:r="http://schemas.openxmlformats.org/officeDocument/2006/relationships" xmlns:p="http://schemas.openxmlformats.org/presentationml/2006/main">
  <p:tag name="REFSHAPE" val="816233132"/>
</p:tagLst>
</file>

<file path=ppt/tags/tag22.xml><?xml version="1.0" encoding="utf-8"?>
<p:tagLst xmlns:a="http://schemas.openxmlformats.org/drawingml/2006/main" xmlns:r="http://schemas.openxmlformats.org/officeDocument/2006/relationships" xmlns:p="http://schemas.openxmlformats.org/presentationml/2006/main">
  <p:tag name="REFSHAPE" val="816233132"/>
</p:tagLst>
</file>

<file path=ppt/tags/tag23.xml><?xml version="1.0" encoding="utf-8"?>
<p:tagLst xmlns:a="http://schemas.openxmlformats.org/drawingml/2006/main" xmlns:r="http://schemas.openxmlformats.org/officeDocument/2006/relationships" xmlns:p="http://schemas.openxmlformats.org/presentationml/2006/main">
  <p:tag name="REFSHAPE" val="816233132"/>
</p:tagLst>
</file>

<file path=ppt/tags/tag24.xml><?xml version="1.0" encoding="utf-8"?>
<p:tagLst xmlns:a="http://schemas.openxmlformats.org/drawingml/2006/main" xmlns:r="http://schemas.openxmlformats.org/officeDocument/2006/relationships" xmlns:p="http://schemas.openxmlformats.org/presentationml/2006/main">
  <p:tag name="ISLIDE.DIAGRAM" val="204283"/>
</p:tagLst>
</file>

<file path=ppt/tags/tag25.xml><?xml version="1.0" encoding="utf-8"?>
<p:tagLst xmlns:a="http://schemas.openxmlformats.org/drawingml/2006/main" xmlns:r="http://schemas.openxmlformats.org/officeDocument/2006/relationships" xmlns:p="http://schemas.openxmlformats.org/presentationml/2006/main">
  <p:tag name="REFSHAPE" val="816233132"/>
</p:tagLst>
</file>

<file path=ppt/tags/tag26.xml><?xml version="1.0" encoding="utf-8"?>
<p:tagLst xmlns:a="http://schemas.openxmlformats.org/drawingml/2006/main" xmlns:r="http://schemas.openxmlformats.org/officeDocument/2006/relationships" xmlns:p="http://schemas.openxmlformats.org/presentationml/2006/main">
  <p:tag name="REFSHAPE" val="816233132"/>
</p:tagLst>
</file>

<file path=ppt/tags/tag27.xml><?xml version="1.0" encoding="utf-8"?>
<p:tagLst xmlns:a="http://schemas.openxmlformats.org/drawingml/2006/main" xmlns:r="http://schemas.openxmlformats.org/officeDocument/2006/relationships" xmlns:p="http://schemas.openxmlformats.org/presentationml/2006/main">
  <p:tag name="REFSHAPE" val="816233132"/>
</p:tagLst>
</file>

<file path=ppt/tags/tag28.xml><?xml version="1.0" encoding="utf-8"?>
<p:tagLst xmlns:a="http://schemas.openxmlformats.org/drawingml/2006/main" xmlns:r="http://schemas.openxmlformats.org/officeDocument/2006/relationships" xmlns:p="http://schemas.openxmlformats.org/presentationml/2006/main">
  <p:tag name="REFSHAPE" val="816233132"/>
</p:tagLst>
</file>

<file path=ppt/tags/tag29.xml><?xml version="1.0" encoding="utf-8"?>
<p:tagLst xmlns:a="http://schemas.openxmlformats.org/drawingml/2006/main" xmlns:r="http://schemas.openxmlformats.org/officeDocument/2006/relationships" xmlns:p="http://schemas.openxmlformats.org/presentationml/2006/main">
  <p:tag name="REFSHAPE" val="816233132"/>
</p:tagLst>
</file>

<file path=ppt/tags/tag3.xml><?xml version="1.0" encoding="utf-8"?>
<p:tagLst xmlns:a="http://schemas.openxmlformats.org/drawingml/2006/main" xmlns:r="http://schemas.openxmlformats.org/officeDocument/2006/relationships" xmlns:p="http://schemas.openxmlformats.org/presentationml/2006/main">
  <p:tag name="REFSHAPE" val="816233132"/>
</p:tagLst>
</file>

<file path=ppt/tags/tag30.xml><?xml version="1.0" encoding="utf-8"?>
<p:tagLst xmlns:a="http://schemas.openxmlformats.org/drawingml/2006/main" xmlns:r="http://schemas.openxmlformats.org/officeDocument/2006/relationships" xmlns:p="http://schemas.openxmlformats.org/presentationml/2006/main">
  <p:tag name="REFSHAPE" val="816233132"/>
</p:tagLst>
</file>

<file path=ppt/tags/tag31.xml><?xml version="1.0" encoding="utf-8"?>
<p:tagLst xmlns:a="http://schemas.openxmlformats.org/drawingml/2006/main" xmlns:r="http://schemas.openxmlformats.org/officeDocument/2006/relationships" xmlns:p="http://schemas.openxmlformats.org/presentationml/2006/main">
  <p:tag name="REFSHAPE" val="816233132"/>
</p:tagLst>
</file>

<file path=ppt/tags/tag32.xml><?xml version="1.0" encoding="utf-8"?>
<p:tagLst xmlns:a="http://schemas.openxmlformats.org/drawingml/2006/main" xmlns:r="http://schemas.openxmlformats.org/officeDocument/2006/relationships" xmlns:p="http://schemas.openxmlformats.org/presentationml/2006/main">
  <p:tag name="REFSHAPE" val="816233132"/>
</p:tagLst>
</file>

<file path=ppt/tags/tag33.xml><?xml version="1.0" encoding="utf-8"?>
<p:tagLst xmlns:a="http://schemas.openxmlformats.org/drawingml/2006/main" xmlns:r="http://schemas.openxmlformats.org/officeDocument/2006/relationships" xmlns:p="http://schemas.openxmlformats.org/presentationml/2006/main">
  <p:tag name="REFSHAPE" val="816233132"/>
</p:tagLst>
</file>

<file path=ppt/tags/tag34.xml><?xml version="1.0" encoding="utf-8"?>
<p:tagLst xmlns:a="http://schemas.openxmlformats.org/drawingml/2006/main" xmlns:r="http://schemas.openxmlformats.org/officeDocument/2006/relationships" xmlns:p="http://schemas.openxmlformats.org/presentationml/2006/main">
  <p:tag name="REFSHAPE" val="816233132"/>
</p:tagLst>
</file>

<file path=ppt/tags/tag35.xml><?xml version="1.0" encoding="utf-8"?>
<p:tagLst xmlns:a="http://schemas.openxmlformats.org/drawingml/2006/main" xmlns:r="http://schemas.openxmlformats.org/officeDocument/2006/relationships" xmlns:p="http://schemas.openxmlformats.org/presentationml/2006/main">
  <p:tag name="RAINPROBLEM" val="ShortAnswer"/>
  <p:tag name="PROBLEMSCORE" val="0.0"/>
  <p:tag name="PROBLEMVOICEALLOWED" val="False"/>
</p:tagLst>
</file>

<file path=ppt/tags/tag3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38.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3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xml><?xml version="1.0" encoding="utf-8"?>
<p:tagLst xmlns:a="http://schemas.openxmlformats.org/drawingml/2006/main" xmlns:r="http://schemas.openxmlformats.org/officeDocument/2006/relationships" xmlns:p="http://schemas.openxmlformats.org/presentationml/2006/main">
  <p:tag name="REFSHAPE" val="816233132"/>
</p:tagLst>
</file>

<file path=ppt/tags/tag4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4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REFSHAPE" val="816233132"/>
</p:tagLst>
</file>

<file path=ppt/tags/tag6.xml><?xml version="1.0" encoding="utf-8"?>
<p:tagLst xmlns:a="http://schemas.openxmlformats.org/drawingml/2006/main" xmlns:r="http://schemas.openxmlformats.org/officeDocument/2006/relationships" xmlns:p="http://schemas.openxmlformats.org/presentationml/2006/main">
  <p:tag name="REFSHAPE" val="816233132"/>
</p:tagLst>
</file>

<file path=ppt/tags/tag7.xml><?xml version="1.0" encoding="utf-8"?>
<p:tagLst xmlns:a="http://schemas.openxmlformats.org/drawingml/2006/main" xmlns:r="http://schemas.openxmlformats.org/officeDocument/2006/relationships" xmlns:p="http://schemas.openxmlformats.org/presentationml/2006/main">
  <p:tag name="REFSHAPE" val="816233132"/>
</p:tagLst>
</file>

<file path=ppt/tags/tag8.xml><?xml version="1.0" encoding="utf-8"?>
<p:tagLst xmlns:a="http://schemas.openxmlformats.org/drawingml/2006/main" xmlns:r="http://schemas.openxmlformats.org/officeDocument/2006/relationships" xmlns:p="http://schemas.openxmlformats.org/presentationml/2006/main">
  <p:tag name="REFSHAPE" val="816233132"/>
</p:tagLst>
</file>

<file path=ppt/tags/tag9.xml><?xml version="1.0" encoding="utf-8"?>
<p:tagLst xmlns:a="http://schemas.openxmlformats.org/drawingml/2006/main" xmlns:r="http://schemas.openxmlformats.org/officeDocument/2006/relationships" xmlns:p="http://schemas.openxmlformats.org/presentationml/2006/main">
  <p:tag name="REFSHAPE" val="816233132"/>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plat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Calibri Light"/>
        <a:ea typeface="微软雅黑"/>
        <a:cs typeface=""/>
      </a:majorFont>
      <a:minorFont>
        <a:latin typeface="Calibr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0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headEnd type="triangle"/>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C00000"/>
        </a:solidFill>
        <a:ln w="50800">
          <a:noFill/>
        </a:ln>
        <a:effectLst/>
      </a:spPr>
      <a:bodyPr rtlCol="0" anchor="ctr"/>
      <a:lstStyle>
        <a:defPPr algn="ctr">
          <a:defRPr/>
        </a:defPPr>
      </a:lstStyle>
    </a:spDef>
    <a:lnDef>
      <a:spPr>
        <a:ln w="25400">
          <a:solidFill>
            <a:srgbClr val="C00000"/>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9136</TotalTime>
  <Words>2599</Words>
  <Application>Microsoft Office PowerPoint</Application>
  <PresentationFormat>宽屏</PresentationFormat>
  <Paragraphs>290</Paragraphs>
  <Slides>40</Slides>
  <Notes>1</Notes>
  <HiddenSlides>0</HiddenSlides>
  <MMClips>0</MMClips>
  <ScaleCrop>false</ScaleCrop>
  <HeadingPairs>
    <vt:vector size="6" baseType="variant">
      <vt:variant>
        <vt:lpstr>已用的字体</vt:lpstr>
      </vt:variant>
      <vt:variant>
        <vt:i4>24</vt:i4>
      </vt:variant>
      <vt:variant>
        <vt:lpstr>主题</vt:lpstr>
      </vt:variant>
      <vt:variant>
        <vt:i4>5</vt:i4>
      </vt:variant>
      <vt:variant>
        <vt:lpstr>幻灯片标题</vt:lpstr>
      </vt:variant>
      <vt:variant>
        <vt:i4>40</vt:i4>
      </vt:variant>
    </vt:vector>
  </HeadingPairs>
  <TitlesOfParts>
    <vt:vector size="69" baseType="lpstr">
      <vt:lpstr>Hiragino Sans GB W6</vt:lpstr>
      <vt:lpstr>Microsoft Yahei</vt:lpstr>
      <vt:lpstr>Songti SC Regular</vt:lpstr>
      <vt:lpstr>等线</vt:lpstr>
      <vt:lpstr>等线 Light</vt:lpstr>
      <vt:lpstr>黑体</vt:lpstr>
      <vt:lpstr>华文新魏</vt:lpstr>
      <vt:lpstr>华文行楷</vt:lpstr>
      <vt:lpstr>楷体</vt:lpstr>
      <vt:lpstr>思源黑体 CN Normal</vt:lpstr>
      <vt:lpstr>宋体</vt:lpstr>
      <vt:lpstr>Microsoft YaHei</vt:lpstr>
      <vt:lpstr>Microsoft YaHei</vt:lpstr>
      <vt:lpstr>幼圆</vt:lpstr>
      <vt:lpstr>Arial</vt:lpstr>
      <vt:lpstr>Calibri</vt:lpstr>
      <vt:lpstr>Calibri Light</vt:lpstr>
      <vt:lpstr>Cordia New</vt:lpstr>
      <vt:lpstr>Gisha</vt:lpstr>
      <vt:lpstr>Helvetica</vt:lpstr>
      <vt:lpstr>Impact</vt:lpstr>
      <vt:lpstr>Microsoft Himalaya</vt:lpstr>
      <vt:lpstr>Times New Roman</vt:lpstr>
      <vt:lpstr>Wingdings</vt:lpstr>
      <vt:lpstr>自定义设计方案</vt:lpstr>
      <vt:lpstr>1_template</vt:lpstr>
      <vt:lpstr>1_自定义设计方案</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llying</dc:creator>
  <cp:lastModifiedBy>jiangdw360</cp:lastModifiedBy>
  <cp:revision>720</cp:revision>
  <dcterms:created xsi:type="dcterms:W3CDTF">2017-10-29T00:19:00Z</dcterms:created>
  <dcterms:modified xsi:type="dcterms:W3CDTF">2022-06-10T08:17:08Z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2052-10.1.0.6877</vt:lpwstr>
  </property>
</Properties>
</file>